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2" r:id="rId2"/>
    <p:sldId id="306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8" r:id="rId20"/>
    <p:sldId id="310" r:id="rId21"/>
    <p:sldId id="279" r:id="rId22"/>
    <p:sldId id="280" r:id="rId23"/>
    <p:sldId id="281" r:id="rId24"/>
    <p:sldId id="282" r:id="rId25"/>
    <p:sldId id="283" r:id="rId26"/>
    <p:sldId id="287" r:id="rId27"/>
    <p:sldId id="288" r:id="rId28"/>
    <p:sldId id="289" r:id="rId29"/>
    <p:sldId id="311" r:id="rId30"/>
    <p:sldId id="285" r:id="rId31"/>
    <p:sldId id="286" r:id="rId32"/>
    <p:sldId id="293" r:id="rId33"/>
    <p:sldId id="294" r:id="rId34"/>
    <p:sldId id="295" r:id="rId35"/>
    <p:sldId id="296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95" autoAdjust="0"/>
    <p:restoredTop sz="86382" autoAdjust="0"/>
  </p:normalViewPr>
  <p:slideViewPr>
    <p:cSldViewPr snapToGrid="0">
      <p:cViewPr varScale="1">
        <p:scale>
          <a:sx n="120" d="100"/>
          <a:sy n="120" d="100"/>
        </p:scale>
        <p:origin x="496" y="176"/>
      </p:cViewPr>
      <p:guideLst/>
    </p:cSldViewPr>
  </p:slideViewPr>
  <p:outlineViewPr>
    <p:cViewPr>
      <p:scale>
        <a:sx n="33" d="100"/>
        <a:sy n="33" d="100"/>
      </p:scale>
      <p:origin x="0" y="-87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B4353-7CBE-5943-A38D-0FB8DEB9FE7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9BE24-1D60-6547-B061-07B60D6D09D0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gm:t>
    </dgm:pt>
    <dgm:pt modelId="{FA01FD4D-69D7-9042-8216-0E7DA3C0D25F}" type="par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5B85D470-EC85-7848-972F-DE8724DA4279}" type="sib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5BD0ECE-FFB2-DF4E-B045-494F9956EC7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RNN</a:t>
          </a:r>
        </a:p>
      </dgm:t>
    </dgm:pt>
    <dgm:pt modelId="{42837EE3-E5DA-384C-8295-459936579C87}" type="par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78AD9DD-F7DD-F64C-B166-90F8F1D53BD2}" type="sib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DE532A3-D976-7240-932A-2EF9F3CEF78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LSTM</a:t>
          </a:r>
        </a:p>
      </dgm:t>
    </dgm:pt>
    <dgm:pt modelId="{0D916DF6-B2F8-9C4F-A585-0B0DBE290684}" type="par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C3A0879D-7A68-D04E-9312-7028FD3D6E83}" type="sib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FF7118E-08D2-574D-9297-DF74117C2928}">
      <dgm:prSet custT="1"/>
      <dgm:spPr/>
      <dgm:t>
        <a:bodyPr/>
        <a:lstStyle/>
        <a:p>
          <a:pPr rtl="0"/>
          <a:r>
            <a: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Transformer</a:t>
          </a:r>
        </a:p>
      </dgm:t>
    </dgm:pt>
    <dgm:pt modelId="{C9E89136-A003-AC44-9FC7-DBC006FEFAE8}" type="par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BA8827E5-DB47-0948-9C1D-6999CAE4B36C}" type="sib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3F4DE6AB-99CF-2C48-A02C-9610F8292CFB}" type="pres">
      <dgm:prSet presAssocID="{9B1B4353-7CBE-5943-A38D-0FB8DEB9FE7D}" presName="Name0" presStyleCnt="0">
        <dgm:presLayoutVars>
          <dgm:dir/>
          <dgm:resizeHandles val="exact"/>
        </dgm:presLayoutVars>
      </dgm:prSet>
      <dgm:spPr/>
    </dgm:pt>
    <dgm:pt modelId="{010C7906-98A2-6F47-89A8-DD2F37DF9A60}" type="pres">
      <dgm:prSet presAssocID="{6A59BE24-1D60-6547-B061-07B60D6D09D0}" presName="node" presStyleLbl="node1" presStyleIdx="0" presStyleCnt="4">
        <dgm:presLayoutVars>
          <dgm:bulletEnabled val="1"/>
        </dgm:presLayoutVars>
      </dgm:prSet>
      <dgm:spPr/>
    </dgm:pt>
    <dgm:pt modelId="{B96978A0-DF32-1F44-9061-E3D3E82360D7}" type="pres">
      <dgm:prSet presAssocID="{5B85D470-EC85-7848-972F-DE8724DA4279}" presName="sibTrans" presStyleLbl="sibTrans2D1" presStyleIdx="0" presStyleCnt="3"/>
      <dgm:spPr/>
    </dgm:pt>
    <dgm:pt modelId="{BEC99E9E-E3C9-B140-9E55-195EE56F2944}" type="pres">
      <dgm:prSet presAssocID="{5B85D470-EC85-7848-972F-DE8724DA4279}" presName="connectorText" presStyleLbl="sibTrans2D1" presStyleIdx="0" presStyleCnt="3"/>
      <dgm:spPr/>
    </dgm:pt>
    <dgm:pt modelId="{F201F8CE-E09A-D241-A8AC-D1DCEC71A376}" type="pres">
      <dgm:prSet presAssocID="{E5BD0ECE-FFB2-DF4E-B045-494F9956EC71}" presName="node" presStyleLbl="node1" presStyleIdx="1" presStyleCnt="4">
        <dgm:presLayoutVars>
          <dgm:bulletEnabled val="1"/>
        </dgm:presLayoutVars>
      </dgm:prSet>
      <dgm:spPr/>
    </dgm:pt>
    <dgm:pt modelId="{29558C9C-4847-604B-A24A-419B55A5BE80}" type="pres">
      <dgm:prSet presAssocID="{778AD9DD-F7DD-F64C-B166-90F8F1D53BD2}" presName="sibTrans" presStyleLbl="sibTrans2D1" presStyleIdx="1" presStyleCnt="3"/>
      <dgm:spPr/>
    </dgm:pt>
    <dgm:pt modelId="{D1F1F49F-EA22-8B40-9525-FB4DDD1CB217}" type="pres">
      <dgm:prSet presAssocID="{778AD9DD-F7DD-F64C-B166-90F8F1D53BD2}" presName="connectorText" presStyleLbl="sibTrans2D1" presStyleIdx="1" presStyleCnt="3"/>
      <dgm:spPr/>
    </dgm:pt>
    <dgm:pt modelId="{1FE05A51-A4A4-8C41-8B45-233CD646AFA8}" type="pres">
      <dgm:prSet presAssocID="{EDE532A3-D976-7240-932A-2EF9F3CEF781}" presName="node" presStyleLbl="node1" presStyleIdx="2" presStyleCnt="4">
        <dgm:presLayoutVars>
          <dgm:bulletEnabled val="1"/>
        </dgm:presLayoutVars>
      </dgm:prSet>
      <dgm:spPr/>
    </dgm:pt>
    <dgm:pt modelId="{B28D3EC7-76B4-3F4E-B531-720AD865D456}" type="pres">
      <dgm:prSet presAssocID="{C3A0879D-7A68-D04E-9312-7028FD3D6E83}" presName="sibTrans" presStyleLbl="sibTrans2D1" presStyleIdx="2" presStyleCnt="3"/>
      <dgm:spPr/>
    </dgm:pt>
    <dgm:pt modelId="{0E948942-C225-A248-A927-9A7ACC934DAE}" type="pres">
      <dgm:prSet presAssocID="{C3A0879D-7A68-D04E-9312-7028FD3D6E83}" presName="connectorText" presStyleLbl="sibTrans2D1" presStyleIdx="2" presStyleCnt="3"/>
      <dgm:spPr/>
    </dgm:pt>
    <dgm:pt modelId="{5351F428-798E-4A4A-BD8D-46CEF95F42AD}" type="pres">
      <dgm:prSet presAssocID="{7FF7118E-08D2-574D-9297-DF74117C2928}" presName="node" presStyleLbl="node1" presStyleIdx="3" presStyleCnt="4">
        <dgm:presLayoutVars>
          <dgm:bulletEnabled val="1"/>
        </dgm:presLayoutVars>
      </dgm:prSet>
      <dgm:spPr/>
    </dgm:pt>
  </dgm:ptLst>
  <dgm:cxnLst>
    <dgm:cxn modelId="{3C08C01F-E342-A54C-8B9C-55C8BE02F4B0}" type="presOf" srcId="{C3A0879D-7A68-D04E-9312-7028FD3D6E83}" destId="{0E948942-C225-A248-A927-9A7ACC934DAE}" srcOrd="1" destOrd="0" presId="urn:microsoft.com/office/officeart/2005/8/layout/process1"/>
    <dgm:cxn modelId="{11F85238-386A-284E-AE29-A931D59622F9}" type="presOf" srcId="{6A59BE24-1D60-6547-B061-07B60D6D09D0}" destId="{010C7906-98A2-6F47-89A8-DD2F37DF9A60}" srcOrd="0" destOrd="0" presId="urn:microsoft.com/office/officeart/2005/8/layout/process1"/>
    <dgm:cxn modelId="{D7E00A3A-67D7-6B44-8A49-D3D7823E06C5}" type="presOf" srcId="{C3A0879D-7A68-D04E-9312-7028FD3D6E83}" destId="{B28D3EC7-76B4-3F4E-B531-720AD865D456}" srcOrd="0" destOrd="0" presId="urn:microsoft.com/office/officeart/2005/8/layout/process1"/>
    <dgm:cxn modelId="{90960E56-6762-4E41-BA45-FB0BCEDCEA63}" srcId="{9B1B4353-7CBE-5943-A38D-0FB8DEB9FE7D}" destId="{EDE532A3-D976-7240-932A-2EF9F3CEF781}" srcOrd="2" destOrd="0" parTransId="{0D916DF6-B2F8-9C4F-A585-0B0DBE290684}" sibTransId="{C3A0879D-7A68-D04E-9312-7028FD3D6E83}"/>
    <dgm:cxn modelId="{0CDB7D65-69AE-2E40-A171-AC567B981272}" type="presOf" srcId="{5B85D470-EC85-7848-972F-DE8724DA4279}" destId="{BEC99E9E-E3C9-B140-9E55-195EE56F2944}" srcOrd="1" destOrd="0" presId="urn:microsoft.com/office/officeart/2005/8/layout/process1"/>
    <dgm:cxn modelId="{5D35C371-521C-FE40-9A06-F5367DD793DF}" srcId="{9B1B4353-7CBE-5943-A38D-0FB8DEB9FE7D}" destId="{7FF7118E-08D2-574D-9297-DF74117C2928}" srcOrd="3" destOrd="0" parTransId="{C9E89136-A003-AC44-9FC7-DBC006FEFAE8}" sibTransId="{BA8827E5-DB47-0948-9C1D-6999CAE4B36C}"/>
    <dgm:cxn modelId="{C3EBEF97-FBA7-2B4C-B5CE-7B846B6023F5}" type="presOf" srcId="{EDE532A3-D976-7240-932A-2EF9F3CEF781}" destId="{1FE05A51-A4A4-8C41-8B45-233CD646AFA8}" srcOrd="0" destOrd="0" presId="urn:microsoft.com/office/officeart/2005/8/layout/process1"/>
    <dgm:cxn modelId="{4D95CA9C-DC26-204D-B5CF-93943DCF42B0}" srcId="{9B1B4353-7CBE-5943-A38D-0FB8DEB9FE7D}" destId="{E5BD0ECE-FFB2-DF4E-B045-494F9956EC71}" srcOrd="1" destOrd="0" parTransId="{42837EE3-E5DA-384C-8295-459936579C87}" sibTransId="{778AD9DD-F7DD-F64C-B166-90F8F1D53BD2}"/>
    <dgm:cxn modelId="{EA16F2A5-81ED-AD4F-B5DB-B7B721ED1280}" type="presOf" srcId="{7FF7118E-08D2-574D-9297-DF74117C2928}" destId="{5351F428-798E-4A4A-BD8D-46CEF95F42AD}" srcOrd="0" destOrd="0" presId="urn:microsoft.com/office/officeart/2005/8/layout/process1"/>
    <dgm:cxn modelId="{F5C3CFB8-BE43-7647-9377-2C129235F2FB}" type="presOf" srcId="{778AD9DD-F7DD-F64C-B166-90F8F1D53BD2}" destId="{29558C9C-4847-604B-A24A-419B55A5BE80}" srcOrd="0" destOrd="0" presId="urn:microsoft.com/office/officeart/2005/8/layout/process1"/>
    <dgm:cxn modelId="{A30A2DC5-3BA4-8C49-8282-D8AE3F5F4BAE}" type="presOf" srcId="{778AD9DD-F7DD-F64C-B166-90F8F1D53BD2}" destId="{D1F1F49F-EA22-8B40-9525-FB4DDD1CB217}" srcOrd="1" destOrd="0" presId="urn:microsoft.com/office/officeart/2005/8/layout/process1"/>
    <dgm:cxn modelId="{935AAED8-C560-EC4E-B54F-3DECDA66735E}" type="presOf" srcId="{E5BD0ECE-FFB2-DF4E-B045-494F9956EC71}" destId="{F201F8CE-E09A-D241-A8AC-D1DCEC71A376}" srcOrd="0" destOrd="0" presId="urn:microsoft.com/office/officeart/2005/8/layout/process1"/>
    <dgm:cxn modelId="{822422E4-E3D2-9F4C-B775-0EDA84C5EA41}" type="presOf" srcId="{5B85D470-EC85-7848-972F-DE8724DA4279}" destId="{B96978A0-DF32-1F44-9061-E3D3E82360D7}" srcOrd="0" destOrd="0" presId="urn:microsoft.com/office/officeart/2005/8/layout/process1"/>
    <dgm:cxn modelId="{3BB985F8-91C4-014B-A480-78D17CBB959D}" srcId="{9B1B4353-7CBE-5943-A38D-0FB8DEB9FE7D}" destId="{6A59BE24-1D60-6547-B061-07B60D6D09D0}" srcOrd="0" destOrd="0" parTransId="{FA01FD4D-69D7-9042-8216-0E7DA3C0D25F}" sibTransId="{5B85D470-EC85-7848-972F-DE8724DA4279}"/>
    <dgm:cxn modelId="{BB44A9F9-337F-AE47-B74E-69B1E4A65BBB}" type="presOf" srcId="{9B1B4353-7CBE-5943-A38D-0FB8DEB9FE7D}" destId="{3F4DE6AB-99CF-2C48-A02C-9610F8292CFB}" srcOrd="0" destOrd="0" presId="urn:microsoft.com/office/officeart/2005/8/layout/process1"/>
    <dgm:cxn modelId="{A2D39CBC-0499-D640-9447-AAA5860CDAD9}" type="presParOf" srcId="{3F4DE6AB-99CF-2C48-A02C-9610F8292CFB}" destId="{010C7906-98A2-6F47-89A8-DD2F37DF9A60}" srcOrd="0" destOrd="0" presId="urn:microsoft.com/office/officeart/2005/8/layout/process1"/>
    <dgm:cxn modelId="{E119526D-07EC-D744-84B3-EB7D74CB9F66}" type="presParOf" srcId="{3F4DE6AB-99CF-2C48-A02C-9610F8292CFB}" destId="{B96978A0-DF32-1F44-9061-E3D3E82360D7}" srcOrd="1" destOrd="0" presId="urn:microsoft.com/office/officeart/2005/8/layout/process1"/>
    <dgm:cxn modelId="{F4BAC6F5-3097-3440-98C1-F516A5077210}" type="presParOf" srcId="{B96978A0-DF32-1F44-9061-E3D3E82360D7}" destId="{BEC99E9E-E3C9-B140-9E55-195EE56F2944}" srcOrd="0" destOrd="0" presId="urn:microsoft.com/office/officeart/2005/8/layout/process1"/>
    <dgm:cxn modelId="{69ABE29D-5426-C74F-AC54-CB35FCCDC5C3}" type="presParOf" srcId="{3F4DE6AB-99CF-2C48-A02C-9610F8292CFB}" destId="{F201F8CE-E09A-D241-A8AC-D1DCEC71A376}" srcOrd="2" destOrd="0" presId="urn:microsoft.com/office/officeart/2005/8/layout/process1"/>
    <dgm:cxn modelId="{954E2934-0F64-C344-A37C-13004C702E92}" type="presParOf" srcId="{3F4DE6AB-99CF-2C48-A02C-9610F8292CFB}" destId="{29558C9C-4847-604B-A24A-419B55A5BE80}" srcOrd="3" destOrd="0" presId="urn:microsoft.com/office/officeart/2005/8/layout/process1"/>
    <dgm:cxn modelId="{041256E6-FCDB-AD43-A9DC-B73B3D97E758}" type="presParOf" srcId="{29558C9C-4847-604B-A24A-419B55A5BE80}" destId="{D1F1F49F-EA22-8B40-9525-FB4DDD1CB217}" srcOrd="0" destOrd="0" presId="urn:microsoft.com/office/officeart/2005/8/layout/process1"/>
    <dgm:cxn modelId="{C13C7C19-2C78-3142-9AAA-A86E04A601D4}" type="presParOf" srcId="{3F4DE6AB-99CF-2C48-A02C-9610F8292CFB}" destId="{1FE05A51-A4A4-8C41-8B45-233CD646AFA8}" srcOrd="4" destOrd="0" presId="urn:microsoft.com/office/officeart/2005/8/layout/process1"/>
    <dgm:cxn modelId="{46475B17-B0BD-D14B-965E-23221855EF14}" type="presParOf" srcId="{3F4DE6AB-99CF-2C48-A02C-9610F8292CFB}" destId="{B28D3EC7-76B4-3F4E-B531-720AD865D456}" srcOrd="5" destOrd="0" presId="urn:microsoft.com/office/officeart/2005/8/layout/process1"/>
    <dgm:cxn modelId="{47207D13-C6CF-5546-A3D9-3D19B93B6FF1}" type="presParOf" srcId="{B28D3EC7-76B4-3F4E-B531-720AD865D456}" destId="{0E948942-C225-A248-A927-9A7ACC934DAE}" srcOrd="0" destOrd="0" presId="urn:microsoft.com/office/officeart/2005/8/layout/process1"/>
    <dgm:cxn modelId="{CC281BB8-CC06-3145-AEFE-8AD58835E85B}" type="presParOf" srcId="{3F4DE6AB-99CF-2C48-A02C-9610F8292CFB}" destId="{5351F428-798E-4A4A-BD8D-46CEF95F42A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B4353-7CBE-5943-A38D-0FB8DEB9FE7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9BE24-1D60-6547-B061-07B60D6D09D0}">
      <dgm:prSet phldrT="[Text]"/>
      <dgm:spPr/>
      <dgm:t>
        <a:bodyPr/>
        <a:lstStyle/>
        <a:p>
          <a:pPr rtl="0"/>
          <a:r>
            <a:rPr lang="en-US" b="0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gm:t>
    </dgm:pt>
    <dgm:pt modelId="{FA01FD4D-69D7-9042-8216-0E7DA3C0D25F}" type="par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5B85D470-EC85-7848-972F-DE8724DA4279}" type="sib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5BD0ECE-FFB2-DF4E-B045-494F9956EC71}">
      <dgm:prSet phldrT="[Text]" custT="1"/>
      <dgm:spPr/>
      <dgm:t>
        <a:bodyPr/>
        <a:lstStyle/>
        <a:p>
          <a:pPr rtl="0"/>
          <a:r>
            <a:rPr lang="en-US" sz="2400" b="1" dirty="0">
              <a:solidFill>
                <a:schemeClr val="bg1"/>
              </a:solidFill>
              <a:latin typeface="Corbel" panose="020B0503020204020204" pitchFamily="34" charset="0"/>
            </a:rPr>
            <a:t>RNN</a:t>
          </a:r>
        </a:p>
      </dgm:t>
    </dgm:pt>
    <dgm:pt modelId="{42837EE3-E5DA-384C-8295-459936579C87}" type="par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78AD9DD-F7DD-F64C-B166-90F8F1D53BD2}" type="sib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DE532A3-D976-7240-932A-2EF9F3CEF78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LSTM</a:t>
          </a:r>
        </a:p>
      </dgm:t>
    </dgm:pt>
    <dgm:pt modelId="{0D916DF6-B2F8-9C4F-A585-0B0DBE290684}" type="par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C3A0879D-7A68-D04E-9312-7028FD3D6E83}" type="sib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FF7118E-08D2-574D-9297-DF74117C2928}">
      <dgm:prSet custT="1"/>
      <dgm:spPr/>
      <dgm:t>
        <a:bodyPr/>
        <a:lstStyle/>
        <a:p>
          <a:pPr rtl="0"/>
          <a:r>
            <a: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Transformer</a:t>
          </a:r>
        </a:p>
      </dgm:t>
    </dgm:pt>
    <dgm:pt modelId="{C9E89136-A003-AC44-9FC7-DBC006FEFAE8}" type="par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BA8827E5-DB47-0948-9C1D-6999CAE4B36C}" type="sib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3F4DE6AB-99CF-2C48-A02C-9610F8292CFB}" type="pres">
      <dgm:prSet presAssocID="{9B1B4353-7CBE-5943-A38D-0FB8DEB9FE7D}" presName="Name0" presStyleCnt="0">
        <dgm:presLayoutVars>
          <dgm:dir/>
          <dgm:resizeHandles val="exact"/>
        </dgm:presLayoutVars>
      </dgm:prSet>
      <dgm:spPr/>
    </dgm:pt>
    <dgm:pt modelId="{010C7906-98A2-6F47-89A8-DD2F37DF9A60}" type="pres">
      <dgm:prSet presAssocID="{6A59BE24-1D60-6547-B061-07B60D6D09D0}" presName="node" presStyleLbl="node1" presStyleIdx="0" presStyleCnt="4">
        <dgm:presLayoutVars>
          <dgm:bulletEnabled val="1"/>
        </dgm:presLayoutVars>
      </dgm:prSet>
      <dgm:spPr/>
    </dgm:pt>
    <dgm:pt modelId="{B96978A0-DF32-1F44-9061-E3D3E82360D7}" type="pres">
      <dgm:prSet presAssocID="{5B85D470-EC85-7848-972F-DE8724DA4279}" presName="sibTrans" presStyleLbl="sibTrans2D1" presStyleIdx="0" presStyleCnt="3"/>
      <dgm:spPr/>
    </dgm:pt>
    <dgm:pt modelId="{BEC99E9E-E3C9-B140-9E55-195EE56F2944}" type="pres">
      <dgm:prSet presAssocID="{5B85D470-EC85-7848-972F-DE8724DA4279}" presName="connectorText" presStyleLbl="sibTrans2D1" presStyleIdx="0" presStyleCnt="3"/>
      <dgm:spPr/>
    </dgm:pt>
    <dgm:pt modelId="{F201F8CE-E09A-D241-A8AC-D1DCEC71A376}" type="pres">
      <dgm:prSet presAssocID="{E5BD0ECE-FFB2-DF4E-B045-494F9956EC71}" presName="node" presStyleLbl="node1" presStyleIdx="1" presStyleCnt="4">
        <dgm:presLayoutVars>
          <dgm:bulletEnabled val="1"/>
        </dgm:presLayoutVars>
      </dgm:prSet>
      <dgm:spPr/>
    </dgm:pt>
    <dgm:pt modelId="{29558C9C-4847-604B-A24A-419B55A5BE80}" type="pres">
      <dgm:prSet presAssocID="{778AD9DD-F7DD-F64C-B166-90F8F1D53BD2}" presName="sibTrans" presStyleLbl="sibTrans2D1" presStyleIdx="1" presStyleCnt="3"/>
      <dgm:spPr/>
    </dgm:pt>
    <dgm:pt modelId="{D1F1F49F-EA22-8B40-9525-FB4DDD1CB217}" type="pres">
      <dgm:prSet presAssocID="{778AD9DD-F7DD-F64C-B166-90F8F1D53BD2}" presName="connectorText" presStyleLbl="sibTrans2D1" presStyleIdx="1" presStyleCnt="3"/>
      <dgm:spPr/>
    </dgm:pt>
    <dgm:pt modelId="{1FE05A51-A4A4-8C41-8B45-233CD646AFA8}" type="pres">
      <dgm:prSet presAssocID="{EDE532A3-D976-7240-932A-2EF9F3CEF781}" presName="node" presStyleLbl="node1" presStyleIdx="2" presStyleCnt="4">
        <dgm:presLayoutVars>
          <dgm:bulletEnabled val="1"/>
        </dgm:presLayoutVars>
      </dgm:prSet>
      <dgm:spPr/>
    </dgm:pt>
    <dgm:pt modelId="{B28D3EC7-76B4-3F4E-B531-720AD865D456}" type="pres">
      <dgm:prSet presAssocID="{C3A0879D-7A68-D04E-9312-7028FD3D6E83}" presName="sibTrans" presStyleLbl="sibTrans2D1" presStyleIdx="2" presStyleCnt="3"/>
      <dgm:spPr/>
    </dgm:pt>
    <dgm:pt modelId="{0E948942-C225-A248-A927-9A7ACC934DAE}" type="pres">
      <dgm:prSet presAssocID="{C3A0879D-7A68-D04E-9312-7028FD3D6E83}" presName="connectorText" presStyleLbl="sibTrans2D1" presStyleIdx="2" presStyleCnt="3"/>
      <dgm:spPr/>
    </dgm:pt>
    <dgm:pt modelId="{5351F428-798E-4A4A-BD8D-46CEF95F42AD}" type="pres">
      <dgm:prSet presAssocID="{7FF7118E-08D2-574D-9297-DF74117C2928}" presName="node" presStyleLbl="node1" presStyleIdx="3" presStyleCnt="4">
        <dgm:presLayoutVars>
          <dgm:bulletEnabled val="1"/>
        </dgm:presLayoutVars>
      </dgm:prSet>
      <dgm:spPr/>
    </dgm:pt>
  </dgm:ptLst>
  <dgm:cxnLst>
    <dgm:cxn modelId="{3C08C01F-E342-A54C-8B9C-55C8BE02F4B0}" type="presOf" srcId="{C3A0879D-7A68-D04E-9312-7028FD3D6E83}" destId="{0E948942-C225-A248-A927-9A7ACC934DAE}" srcOrd="1" destOrd="0" presId="urn:microsoft.com/office/officeart/2005/8/layout/process1"/>
    <dgm:cxn modelId="{11F85238-386A-284E-AE29-A931D59622F9}" type="presOf" srcId="{6A59BE24-1D60-6547-B061-07B60D6D09D0}" destId="{010C7906-98A2-6F47-89A8-DD2F37DF9A60}" srcOrd="0" destOrd="0" presId="urn:microsoft.com/office/officeart/2005/8/layout/process1"/>
    <dgm:cxn modelId="{D7E00A3A-67D7-6B44-8A49-D3D7823E06C5}" type="presOf" srcId="{C3A0879D-7A68-D04E-9312-7028FD3D6E83}" destId="{B28D3EC7-76B4-3F4E-B531-720AD865D456}" srcOrd="0" destOrd="0" presId="urn:microsoft.com/office/officeart/2005/8/layout/process1"/>
    <dgm:cxn modelId="{90960E56-6762-4E41-BA45-FB0BCEDCEA63}" srcId="{9B1B4353-7CBE-5943-A38D-0FB8DEB9FE7D}" destId="{EDE532A3-D976-7240-932A-2EF9F3CEF781}" srcOrd="2" destOrd="0" parTransId="{0D916DF6-B2F8-9C4F-A585-0B0DBE290684}" sibTransId="{C3A0879D-7A68-D04E-9312-7028FD3D6E83}"/>
    <dgm:cxn modelId="{0CDB7D65-69AE-2E40-A171-AC567B981272}" type="presOf" srcId="{5B85D470-EC85-7848-972F-DE8724DA4279}" destId="{BEC99E9E-E3C9-B140-9E55-195EE56F2944}" srcOrd="1" destOrd="0" presId="urn:microsoft.com/office/officeart/2005/8/layout/process1"/>
    <dgm:cxn modelId="{5D35C371-521C-FE40-9A06-F5367DD793DF}" srcId="{9B1B4353-7CBE-5943-A38D-0FB8DEB9FE7D}" destId="{7FF7118E-08D2-574D-9297-DF74117C2928}" srcOrd="3" destOrd="0" parTransId="{C9E89136-A003-AC44-9FC7-DBC006FEFAE8}" sibTransId="{BA8827E5-DB47-0948-9C1D-6999CAE4B36C}"/>
    <dgm:cxn modelId="{C3EBEF97-FBA7-2B4C-B5CE-7B846B6023F5}" type="presOf" srcId="{EDE532A3-D976-7240-932A-2EF9F3CEF781}" destId="{1FE05A51-A4A4-8C41-8B45-233CD646AFA8}" srcOrd="0" destOrd="0" presId="urn:microsoft.com/office/officeart/2005/8/layout/process1"/>
    <dgm:cxn modelId="{4D95CA9C-DC26-204D-B5CF-93943DCF42B0}" srcId="{9B1B4353-7CBE-5943-A38D-0FB8DEB9FE7D}" destId="{E5BD0ECE-FFB2-DF4E-B045-494F9956EC71}" srcOrd="1" destOrd="0" parTransId="{42837EE3-E5DA-384C-8295-459936579C87}" sibTransId="{778AD9DD-F7DD-F64C-B166-90F8F1D53BD2}"/>
    <dgm:cxn modelId="{EA16F2A5-81ED-AD4F-B5DB-B7B721ED1280}" type="presOf" srcId="{7FF7118E-08D2-574D-9297-DF74117C2928}" destId="{5351F428-798E-4A4A-BD8D-46CEF95F42AD}" srcOrd="0" destOrd="0" presId="urn:microsoft.com/office/officeart/2005/8/layout/process1"/>
    <dgm:cxn modelId="{F5C3CFB8-BE43-7647-9377-2C129235F2FB}" type="presOf" srcId="{778AD9DD-F7DD-F64C-B166-90F8F1D53BD2}" destId="{29558C9C-4847-604B-A24A-419B55A5BE80}" srcOrd="0" destOrd="0" presId="urn:microsoft.com/office/officeart/2005/8/layout/process1"/>
    <dgm:cxn modelId="{A30A2DC5-3BA4-8C49-8282-D8AE3F5F4BAE}" type="presOf" srcId="{778AD9DD-F7DD-F64C-B166-90F8F1D53BD2}" destId="{D1F1F49F-EA22-8B40-9525-FB4DDD1CB217}" srcOrd="1" destOrd="0" presId="urn:microsoft.com/office/officeart/2005/8/layout/process1"/>
    <dgm:cxn modelId="{935AAED8-C560-EC4E-B54F-3DECDA66735E}" type="presOf" srcId="{E5BD0ECE-FFB2-DF4E-B045-494F9956EC71}" destId="{F201F8CE-E09A-D241-A8AC-D1DCEC71A376}" srcOrd="0" destOrd="0" presId="urn:microsoft.com/office/officeart/2005/8/layout/process1"/>
    <dgm:cxn modelId="{822422E4-E3D2-9F4C-B775-0EDA84C5EA41}" type="presOf" srcId="{5B85D470-EC85-7848-972F-DE8724DA4279}" destId="{B96978A0-DF32-1F44-9061-E3D3E82360D7}" srcOrd="0" destOrd="0" presId="urn:microsoft.com/office/officeart/2005/8/layout/process1"/>
    <dgm:cxn modelId="{3BB985F8-91C4-014B-A480-78D17CBB959D}" srcId="{9B1B4353-7CBE-5943-A38D-0FB8DEB9FE7D}" destId="{6A59BE24-1D60-6547-B061-07B60D6D09D0}" srcOrd="0" destOrd="0" parTransId="{FA01FD4D-69D7-9042-8216-0E7DA3C0D25F}" sibTransId="{5B85D470-EC85-7848-972F-DE8724DA4279}"/>
    <dgm:cxn modelId="{BB44A9F9-337F-AE47-B74E-69B1E4A65BBB}" type="presOf" srcId="{9B1B4353-7CBE-5943-A38D-0FB8DEB9FE7D}" destId="{3F4DE6AB-99CF-2C48-A02C-9610F8292CFB}" srcOrd="0" destOrd="0" presId="urn:microsoft.com/office/officeart/2005/8/layout/process1"/>
    <dgm:cxn modelId="{A2D39CBC-0499-D640-9447-AAA5860CDAD9}" type="presParOf" srcId="{3F4DE6AB-99CF-2C48-A02C-9610F8292CFB}" destId="{010C7906-98A2-6F47-89A8-DD2F37DF9A60}" srcOrd="0" destOrd="0" presId="urn:microsoft.com/office/officeart/2005/8/layout/process1"/>
    <dgm:cxn modelId="{E119526D-07EC-D744-84B3-EB7D74CB9F66}" type="presParOf" srcId="{3F4DE6AB-99CF-2C48-A02C-9610F8292CFB}" destId="{B96978A0-DF32-1F44-9061-E3D3E82360D7}" srcOrd="1" destOrd="0" presId="urn:microsoft.com/office/officeart/2005/8/layout/process1"/>
    <dgm:cxn modelId="{F4BAC6F5-3097-3440-98C1-F516A5077210}" type="presParOf" srcId="{B96978A0-DF32-1F44-9061-E3D3E82360D7}" destId="{BEC99E9E-E3C9-B140-9E55-195EE56F2944}" srcOrd="0" destOrd="0" presId="urn:microsoft.com/office/officeart/2005/8/layout/process1"/>
    <dgm:cxn modelId="{69ABE29D-5426-C74F-AC54-CB35FCCDC5C3}" type="presParOf" srcId="{3F4DE6AB-99CF-2C48-A02C-9610F8292CFB}" destId="{F201F8CE-E09A-D241-A8AC-D1DCEC71A376}" srcOrd="2" destOrd="0" presId="urn:microsoft.com/office/officeart/2005/8/layout/process1"/>
    <dgm:cxn modelId="{954E2934-0F64-C344-A37C-13004C702E92}" type="presParOf" srcId="{3F4DE6AB-99CF-2C48-A02C-9610F8292CFB}" destId="{29558C9C-4847-604B-A24A-419B55A5BE80}" srcOrd="3" destOrd="0" presId="urn:microsoft.com/office/officeart/2005/8/layout/process1"/>
    <dgm:cxn modelId="{041256E6-FCDB-AD43-A9DC-B73B3D97E758}" type="presParOf" srcId="{29558C9C-4847-604B-A24A-419B55A5BE80}" destId="{D1F1F49F-EA22-8B40-9525-FB4DDD1CB217}" srcOrd="0" destOrd="0" presId="urn:microsoft.com/office/officeart/2005/8/layout/process1"/>
    <dgm:cxn modelId="{C13C7C19-2C78-3142-9AAA-A86E04A601D4}" type="presParOf" srcId="{3F4DE6AB-99CF-2C48-A02C-9610F8292CFB}" destId="{1FE05A51-A4A4-8C41-8B45-233CD646AFA8}" srcOrd="4" destOrd="0" presId="urn:microsoft.com/office/officeart/2005/8/layout/process1"/>
    <dgm:cxn modelId="{46475B17-B0BD-D14B-965E-23221855EF14}" type="presParOf" srcId="{3F4DE6AB-99CF-2C48-A02C-9610F8292CFB}" destId="{B28D3EC7-76B4-3F4E-B531-720AD865D456}" srcOrd="5" destOrd="0" presId="urn:microsoft.com/office/officeart/2005/8/layout/process1"/>
    <dgm:cxn modelId="{47207D13-C6CF-5546-A3D9-3D19B93B6FF1}" type="presParOf" srcId="{B28D3EC7-76B4-3F4E-B531-720AD865D456}" destId="{0E948942-C225-A248-A927-9A7ACC934DAE}" srcOrd="0" destOrd="0" presId="urn:microsoft.com/office/officeart/2005/8/layout/process1"/>
    <dgm:cxn modelId="{CC281BB8-CC06-3145-AEFE-8AD58835E85B}" type="presParOf" srcId="{3F4DE6AB-99CF-2C48-A02C-9610F8292CFB}" destId="{5351F428-798E-4A4A-BD8D-46CEF95F42A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B4353-7CBE-5943-A38D-0FB8DEB9FE7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9BE24-1D60-6547-B061-07B60D6D09D0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gm:t>
    </dgm:pt>
    <dgm:pt modelId="{FA01FD4D-69D7-9042-8216-0E7DA3C0D25F}" type="par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5B85D470-EC85-7848-972F-DE8724DA4279}" type="sib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5BD0ECE-FFB2-DF4E-B045-494F9956EC7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/>
              </a:solidFill>
              <a:latin typeface="Corbel" panose="020B0503020204020204" pitchFamily="34" charset="0"/>
            </a:rPr>
            <a:t>RNN</a:t>
          </a:r>
        </a:p>
      </dgm:t>
    </dgm:pt>
    <dgm:pt modelId="{42837EE3-E5DA-384C-8295-459936579C87}" type="par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78AD9DD-F7DD-F64C-B166-90F8F1D53BD2}" type="sib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DE532A3-D976-7240-932A-2EF9F3CEF78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/>
              </a:solidFill>
              <a:latin typeface="Corbel" panose="020B0503020204020204" pitchFamily="34" charset="0"/>
            </a:rPr>
            <a:t>LSTM</a:t>
          </a:r>
        </a:p>
      </dgm:t>
    </dgm:pt>
    <dgm:pt modelId="{0D916DF6-B2F8-9C4F-A585-0B0DBE290684}" type="par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C3A0879D-7A68-D04E-9312-7028FD3D6E83}" type="sib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FF7118E-08D2-574D-9297-DF74117C2928}">
      <dgm:prSet custT="1"/>
      <dgm:spPr/>
      <dgm:t>
        <a:bodyPr/>
        <a:lstStyle/>
        <a:p>
          <a:pPr rtl="0"/>
          <a:r>
            <a:rPr lang="en-US" sz="24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Transformer</a:t>
          </a:r>
        </a:p>
      </dgm:t>
    </dgm:pt>
    <dgm:pt modelId="{C9E89136-A003-AC44-9FC7-DBC006FEFAE8}" type="par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BA8827E5-DB47-0948-9C1D-6999CAE4B36C}" type="sib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3F4DE6AB-99CF-2C48-A02C-9610F8292CFB}" type="pres">
      <dgm:prSet presAssocID="{9B1B4353-7CBE-5943-A38D-0FB8DEB9FE7D}" presName="Name0" presStyleCnt="0">
        <dgm:presLayoutVars>
          <dgm:dir/>
          <dgm:resizeHandles val="exact"/>
        </dgm:presLayoutVars>
      </dgm:prSet>
      <dgm:spPr/>
    </dgm:pt>
    <dgm:pt modelId="{010C7906-98A2-6F47-89A8-DD2F37DF9A60}" type="pres">
      <dgm:prSet presAssocID="{6A59BE24-1D60-6547-B061-07B60D6D09D0}" presName="node" presStyleLbl="node1" presStyleIdx="0" presStyleCnt="4">
        <dgm:presLayoutVars>
          <dgm:bulletEnabled val="1"/>
        </dgm:presLayoutVars>
      </dgm:prSet>
      <dgm:spPr/>
    </dgm:pt>
    <dgm:pt modelId="{B96978A0-DF32-1F44-9061-E3D3E82360D7}" type="pres">
      <dgm:prSet presAssocID="{5B85D470-EC85-7848-972F-DE8724DA4279}" presName="sibTrans" presStyleLbl="sibTrans2D1" presStyleIdx="0" presStyleCnt="3"/>
      <dgm:spPr/>
    </dgm:pt>
    <dgm:pt modelId="{BEC99E9E-E3C9-B140-9E55-195EE56F2944}" type="pres">
      <dgm:prSet presAssocID="{5B85D470-EC85-7848-972F-DE8724DA4279}" presName="connectorText" presStyleLbl="sibTrans2D1" presStyleIdx="0" presStyleCnt="3"/>
      <dgm:spPr/>
    </dgm:pt>
    <dgm:pt modelId="{F201F8CE-E09A-D241-A8AC-D1DCEC71A376}" type="pres">
      <dgm:prSet presAssocID="{E5BD0ECE-FFB2-DF4E-B045-494F9956EC71}" presName="node" presStyleLbl="node1" presStyleIdx="1" presStyleCnt="4">
        <dgm:presLayoutVars>
          <dgm:bulletEnabled val="1"/>
        </dgm:presLayoutVars>
      </dgm:prSet>
      <dgm:spPr/>
    </dgm:pt>
    <dgm:pt modelId="{29558C9C-4847-604B-A24A-419B55A5BE80}" type="pres">
      <dgm:prSet presAssocID="{778AD9DD-F7DD-F64C-B166-90F8F1D53BD2}" presName="sibTrans" presStyleLbl="sibTrans2D1" presStyleIdx="1" presStyleCnt="3"/>
      <dgm:spPr/>
    </dgm:pt>
    <dgm:pt modelId="{D1F1F49F-EA22-8B40-9525-FB4DDD1CB217}" type="pres">
      <dgm:prSet presAssocID="{778AD9DD-F7DD-F64C-B166-90F8F1D53BD2}" presName="connectorText" presStyleLbl="sibTrans2D1" presStyleIdx="1" presStyleCnt="3"/>
      <dgm:spPr/>
    </dgm:pt>
    <dgm:pt modelId="{1FE05A51-A4A4-8C41-8B45-233CD646AFA8}" type="pres">
      <dgm:prSet presAssocID="{EDE532A3-D976-7240-932A-2EF9F3CEF781}" presName="node" presStyleLbl="node1" presStyleIdx="2" presStyleCnt="4">
        <dgm:presLayoutVars>
          <dgm:bulletEnabled val="1"/>
        </dgm:presLayoutVars>
      </dgm:prSet>
      <dgm:spPr/>
    </dgm:pt>
    <dgm:pt modelId="{B28D3EC7-76B4-3F4E-B531-720AD865D456}" type="pres">
      <dgm:prSet presAssocID="{C3A0879D-7A68-D04E-9312-7028FD3D6E83}" presName="sibTrans" presStyleLbl="sibTrans2D1" presStyleIdx="2" presStyleCnt="3"/>
      <dgm:spPr/>
    </dgm:pt>
    <dgm:pt modelId="{0E948942-C225-A248-A927-9A7ACC934DAE}" type="pres">
      <dgm:prSet presAssocID="{C3A0879D-7A68-D04E-9312-7028FD3D6E83}" presName="connectorText" presStyleLbl="sibTrans2D1" presStyleIdx="2" presStyleCnt="3"/>
      <dgm:spPr/>
    </dgm:pt>
    <dgm:pt modelId="{5351F428-798E-4A4A-BD8D-46CEF95F42AD}" type="pres">
      <dgm:prSet presAssocID="{7FF7118E-08D2-574D-9297-DF74117C2928}" presName="node" presStyleLbl="node1" presStyleIdx="3" presStyleCnt="4">
        <dgm:presLayoutVars>
          <dgm:bulletEnabled val="1"/>
        </dgm:presLayoutVars>
      </dgm:prSet>
      <dgm:spPr/>
    </dgm:pt>
  </dgm:ptLst>
  <dgm:cxnLst>
    <dgm:cxn modelId="{3C08C01F-E342-A54C-8B9C-55C8BE02F4B0}" type="presOf" srcId="{C3A0879D-7A68-D04E-9312-7028FD3D6E83}" destId="{0E948942-C225-A248-A927-9A7ACC934DAE}" srcOrd="1" destOrd="0" presId="urn:microsoft.com/office/officeart/2005/8/layout/process1"/>
    <dgm:cxn modelId="{11F85238-386A-284E-AE29-A931D59622F9}" type="presOf" srcId="{6A59BE24-1D60-6547-B061-07B60D6D09D0}" destId="{010C7906-98A2-6F47-89A8-DD2F37DF9A60}" srcOrd="0" destOrd="0" presId="urn:microsoft.com/office/officeart/2005/8/layout/process1"/>
    <dgm:cxn modelId="{D7E00A3A-67D7-6B44-8A49-D3D7823E06C5}" type="presOf" srcId="{C3A0879D-7A68-D04E-9312-7028FD3D6E83}" destId="{B28D3EC7-76B4-3F4E-B531-720AD865D456}" srcOrd="0" destOrd="0" presId="urn:microsoft.com/office/officeart/2005/8/layout/process1"/>
    <dgm:cxn modelId="{90960E56-6762-4E41-BA45-FB0BCEDCEA63}" srcId="{9B1B4353-7CBE-5943-A38D-0FB8DEB9FE7D}" destId="{EDE532A3-D976-7240-932A-2EF9F3CEF781}" srcOrd="2" destOrd="0" parTransId="{0D916DF6-B2F8-9C4F-A585-0B0DBE290684}" sibTransId="{C3A0879D-7A68-D04E-9312-7028FD3D6E83}"/>
    <dgm:cxn modelId="{0CDB7D65-69AE-2E40-A171-AC567B981272}" type="presOf" srcId="{5B85D470-EC85-7848-972F-DE8724DA4279}" destId="{BEC99E9E-E3C9-B140-9E55-195EE56F2944}" srcOrd="1" destOrd="0" presId="urn:microsoft.com/office/officeart/2005/8/layout/process1"/>
    <dgm:cxn modelId="{5D35C371-521C-FE40-9A06-F5367DD793DF}" srcId="{9B1B4353-7CBE-5943-A38D-0FB8DEB9FE7D}" destId="{7FF7118E-08D2-574D-9297-DF74117C2928}" srcOrd="3" destOrd="0" parTransId="{C9E89136-A003-AC44-9FC7-DBC006FEFAE8}" sibTransId="{BA8827E5-DB47-0948-9C1D-6999CAE4B36C}"/>
    <dgm:cxn modelId="{C3EBEF97-FBA7-2B4C-B5CE-7B846B6023F5}" type="presOf" srcId="{EDE532A3-D976-7240-932A-2EF9F3CEF781}" destId="{1FE05A51-A4A4-8C41-8B45-233CD646AFA8}" srcOrd="0" destOrd="0" presId="urn:microsoft.com/office/officeart/2005/8/layout/process1"/>
    <dgm:cxn modelId="{4D95CA9C-DC26-204D-B5CF-93943DCF42B0}" srcId="{9B1B4353-7CBE-5943-A38D-0FB8DEB9FE7D}" destId="{E5BD0ECE-FFB2-DF4E-B045-494F9956EC71}" srcOrd="1" destOrd="0" parTransId="{42837EE3-E5DA-384C-8295-459936579C87}" sibTransId="{778AD9DD-F7DD-F64C-B166-90F8F1D53BD2}"/>
    <dgm:cxn modelId="{EA16F2A5-81ED-AD4F-B5DB-B7B721ED1280}" type="presOf" srcId="{7FF7118E-08D2-574D-9297-DF74117C2928}" destId="{5351F428-798E-4A4A-BD8D-46CEF95F42AD}" srcOrd="0" destOrd="0" presId="urn:microsoft.com/office/officeart/2005/8/layout/process1"/>
    <dgm:cxn modelId="{F5C3CFB8-BE43-7647-9377-2C129235F2FB}" type="presOf" srcId="{778AD9DD-F7DD-F64C-B166-90F8F1D53BD2}" destId="{29558C9C-4847-604B-A24A-419B55A5BE80}" srcOrd="0" destOrd="0" presId="urn:microsoft.com/office/officeart/2005/8/layout/process1"/>
    <dgm:cxn modelId="{A30A2DC5-3BA4-8C49-8282-D8AE3F5F4BAE}" type="presOf" srcId="{778AD9DD-F7DD-F64C-B166-90F8F1D53BD2}" destId="{D1F1F49F-EA22-8B40-9525-FB4DDD1CB217}" srcOrd="1" destOrd="0" presId="urn:microsoft.com/office/officeart/2005/8/layout/process1"/>
    <dgm:cxn modelId="{935AAED8-C560-EC4E-B54F-3DECDA66735E}" type="presOf" srcId="{E5BD0ECE-FFB2-DF4E-B045-494F9956EC71}" destId="{F201F8CE-E09A-D241-A8AC-D1DCEC71A376}" srcOrd="0" destOrd="0" presId="urn:microsoft.com/office/officeart/2005/8/layout/process1"/>
    <dgm:cxn modelId="{822422E4-E3D2-9F4C-B775-0EDA84C5EA41}" type="presOf" srcId="{5B85D470-EC85-7848-972F-DE8724DA4279}" destId="{B96978A0-DF32-1F44-9061-E3D3E82360D7}" srcOrd="0" destOrd="0" presId="urn:microsoft.com/office/officeart/2005/8/layout/process1"/>
    <dgm:cxn modelId="{3BB985F8-91C4-014B-A480-78D17CBB959D}" srcId="{9B1B4353-7CBE-5943-A38D-0FB8DEB9FE7D}" destId="{6A59BE24-1D60-6547-B061-07B60D6D09D0}" srcOrd="0" destOrd="0" parTransId="{FA01FD4D-69D7-9042-8216-0E7DA3C0D25F}" sibTransId="{5B85D470-EC85-7848-972F-DE8724DA4279}"/>
    <dgm:cxn modelId="{BB44A9F9-337F-AE47-B74E-69B1E4A65BBB}" type="presOf" srcId="{9B1B4353-7CBE-5943-A38D-0FB8DEB9FE7D}" destId="{3F4DE6AB-99CF-2C48-A02C-9610F8292CFB}" srcOrd="0" destOrd="0" presId="urn:microsoft.com/office/officeart/2005/8/layout/process1"/>
    <dgm:cxn modelId="{A2D39CBC-0499-D640-9447-AAA5860CDAD9}" type="presParOf" srcId="{3F4DE6AB-99CF-2C48-A02C-9610F8292CFB}" destId="{010C7906-98A2-6F47-89A8-DD2F37DF9A60}" srcOrd="0" destOrd="0" presId="urn:microsoft.com/office/officeart/2005/8/layout/process1"/>
    <dgm:cxn modelId="{E119526D-07EC-D744-84B3-EB7D74CB9F66}" type="presParOf" srcId="{3F4DE6AB-99CF-2C48-A02C-9610F8292CFB}" destId="{B96978A0-DF32-1F44-9061-E3D3E82360D7}" srcOrd="1" destOrd="0" presId="urn:microsoft.com/office/officeart/2005/8/layout/process1"/>
    <dgm:cxn modelId="{F4BAC6F5-3097-3440-98C1-F516A5077210}" type="presParOf" srcId="{B96978A0-DF32-1F44-9061-E3D3E82360D7}" destId="{BEC99E9E-E3C9-B140-9E55-195EE56F2944}" srcOrd="0" destOrd="0" presId="urn:microsoft.com/office/officeart/2005/8/layout/process1"/>
    <dgm:cxn modelId="{69ABE29D-5426-C74F-AC54-CB35FCCDC5C3}" type="presParOf" srcId="{3F4DE6AB-99CF-2C48-A02C-9610F8292CFB}" destId="{F201F8CE-E09A-D241-A8AC-D1DCEC71A376}" srcOrd="2" destOrd="0" presId="urn:microsoft.com/office/officeart/2005/8/layout/process1"/>
    <dgm:cxn modelId="{954E2934-0F64-C344-A37C-13004C702E92}" type="presParOf" srcId="{3F4DE6AB-99CF-2C48-A02C-9610F8292CFB}" destId="{29558C9C-4847-604B-A24A-419B55A5BE80}" srcOrd="3" destOrd="0" presId="urn:microsoft.com/office/officeart/2005/8/layout/process1"/>
    <dgm:cxn modelId="{041256E6-FCDB-AD43-A9DC-B73B3D97E758}" type="presParOf" srcId="{29558C9C-4847-604B-A24A-419B55A5BE80}" destId="{D1F1F49F-EA22-8B40-9525-FB4DDD1CB217}" srcOrd="0" destOrd="0" presId="urn:microsoft.com/office/officeart/2005/8/layout/process1"/>
    <dgm:cxn modelId="{C13C7C19-2C78-3142-9AAA-A86E04A601D4}" type="presParOf" srcId="{3F4DE6AB-99CF-2C48-A02C-9610F8292CFB}" destId="{1FE05A51-A4A4-8C41-8B45-233CD646AFA8}" srcOrd="4" destOrd="0" presId="urn:microsoft.com/office/officeart/2005/8/layout/process1"/>
    <dgm:cxn modelId="{46475B17-B0BD-D14B-965E-23221855EF14}" type="presParOf" srcId="{3F4DE6AB-99CF-2C48-A02C-9610F8292CFB}" destId="{B28D3EC7-76B4-3F4E-B531-720AD865D456}" srcOrd="5" destOrd="0" presId="urn:microsoft.com/office/officeart/2005/8/layout/process1"/>
    <dgm:cxn modelId="{47207D13-C6CF-5546-A3D9-3D19B93B6FF1}" type="presParOf" srcId="{B28D3EC7-76B4-3F4E-B531-720AD865D456}" destId="{0E948942-C225-A248-A927-9A7ACC934DAE}" srcOrd="0" destOrd="0" presId="urn:microsoft.com/office/officeart/2005/8/layout/process1"/>
    <dgm:cxn modelId="{CC281BB8-CC06-3145-AEFE-8AD58835E85B}" type="presParOf" srcId="{3F4DE6AB-99CF-2C48-A02C-9610F8292CFB}" destId="{5351F428-798E-4A4A-BD8D-46CEF95F42A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1B4353-7CBE-5943-A38D-0FB8DEB9FE7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9BE24-1D60-6547-B061-07B60D6D09D0}">
      <dgm:prSet phldrT="[Text]"/>
      <dgm:spPr/>
      <dgm:t>
        <a:bodyPr/>
        <a:lstStyle/>
        <a:p>
          <a:pPr rtl="0"/>
          <a:r>
            <a:rPr lang="en-US" b="1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gm:t>
    </dgm:pt>
    <dgm:pt modelId="{FA01FD4D-69D7-9042-8216-0E7DA3C0D25F}" type="par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5B85D470-EC85-7848-972F-DE8724DA4279}" type="sibTrans" cxnId="{3BB985F8-91C4-014B-A480-78D17CBB959D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5BD0ECE-FFB2-DF4E-B045-494F9956EC7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/>
              </a:solidFill>
              <a:latin typeface="Corbel" panose="020B0503020204020204" pitchFamily="34" charset="0"/>
            </a:rPr>
            <a:t>RNN</a:t>
          </a:r>
        </a:p>
      </dgm:t>
    </dgm:pt>
    <dgm:pt modelId="{42837EE3-E5DA-384C-8295-459936579C87}" type="par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78AD9DD-F7DD-F64C-B166-90F8F1D53BD2}" type="sibTrans" cxnId="{4D95CA9C-DC26-204D-B5CF-93943DCF42B0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EDE532A3-D976-7240-932A-2EF9F3CEF781}">
      <dgm:prSet phldrT="[Text]" custT="1"/>
      <dgm:spPr/>
      <dgm:t>
        <a:bodyPr/>
        <a:lstStyle/>
        <a:p>
          <a:pPr rtl="0"/>
          <a:r>
            <a:rPr lang="en-US" sz="2400" dirty="0">
              <a:solidFill>
                <a:schemeClr val="bg1"/>
              </a:solidFill>
              <a:latin typeface="Corbel" panose="020B0503020204020204" pitchFamily="34" charset="0"/>
            </a:rPr>
            <a:t>LSTM</a:t>
          </a:r>
        </a:p>
      </dgm:t>
    </dgm:pt>
    <dgm:pt modelId="{0D916DF6-B2F8-9C4F-A585-0B0DBE290684}" type="par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C3A0879D-7A68-D04E-9312-7028FD3D6E83}" type="sibTrans" cxnId="{90960E56-6762-4E41-BA45-FB0BCEDCEA63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7FF7118E-08D2-574D-9297-DF74117C2928}">
      <dgm:prSet custT="1"/>
      <dgm:spPr/>
      <dgm:t>
        <a:bodyPr/>
        <a:lstStyle/>
        <a:p>
          <a:pPr rtl="0"/>
          <a:r>
            <a:rPr lang="en-US" sz="2400" dirty="0">
              <a:solidFill>
                <a:schemeClr val="bg1"/>
              </a:solidFill>
              <a:latin typeface="Corbel" panose="020B0503020204020204" pitchFamily="34" charset="0"/>
            </a:rPr>
            <a:t>Transformer</a:t>
          </a:r>
        </a:p>
      </dgm:t>
    </dgm:pt>
    <dgm:pt modelId="{C9E89136-A003-AC44-9FC7-DBC006FEFAE8}" type="par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BA8827E5-DB47-0948-9C1D-6999CAE4B36C}" type="sibTrans" cxnId="{5D35C371-521C-FE40-9A06-F5367DD793DF}">
      <dgm:prSet/>
      <dgm:spPr/>
      <dgm:t>
        <a:bodyPr/>
        <a:lstStyle/>
        <a:p>
          <a:endParaRPr lang="en-US">
            <a:solidFill>
              <a:srgbClr val="FF0000"/>
            </a:solidFill>
            <a:latin typeface="Corbel" panose="020B0503020204020204" pitchFamily="34" charset="0"/>
          </a:endParaRPr>
        </a:p>
      </dgm:t>
    </dgm:pt>
    <dgm:pt modelId="{3F4DE6AB-99CF-2C48-A02C-9610F8292CFB}" type="pres">
      <dgm:prSet presAssocID="{9B1B4353-7CBE-5943-A38D-0FB8DEB9FE7D}" presName="Name0" presStyleCnt="0">
        <dgm:presLayoutVars>
          <dgm:dir/>
          <dgm:resizeHandles val="exact"/>
        </dgm:presLayoutVars>
      </dgm:prSet>
      <dgm:spPr/>
    </dgm:pt>
    <dgm:pt modelId="{010C7906-98A2-6F47-89A8-DD2F37DF9A60}" type="pres">
      <dgm:prSet presAssocID="{6A59BE24-1D60-6547-B061-07B60D6D09D0}" presName="node" presStyleLbl="node1" presStyleIdx="0" presStyleCnt="4">
        <dgm:presLayoutVars>
          <dgm:bulletEnabled val="1"/>
        </dgm:presLayoutVars>
      </dgm:prSet>
      <dgm:spPr/>
    </dgm:pt>
    <dgm:pt modelId="{B96978A0-DF32-1F44-9061-E3D3E82360D7}" type="pres">
      <dgm:prSet presAssocID="{5B85D470-EC85-7848-972F-DE8724DA4279}" presName="sibTrans" presStyleLbl="sibTrans2D1" presStyleIdx="0" presStyleCnt="3"/>
      <dgm:spPr/>
    </dgm:pt>
    <dgm:pt modelId="{BEC99E9E-E3C9-B140-9E55-195EE56F2944}" type="pres">
      <dgm:prSet presAssocID="{5B85D470-EC85-7848-972F-DE8724DA4279}" presName="connectorText" presStyleLbl="sibTrans2D1" presStyleIdx="0" presStyleCnt="3"/>
      <dgm:spPr/>
    </dgm:pt>
    <dgm:pt modelId="{F201F8CE-E09A-D241-A8AC-D1DCEC71A376}" type="pres">
      <dgm:prSet presAssocID="{E5BD0ECE-FFB2-DF4E-B045-494F9956EC71}" presName="node" presStyleLbl="node1" presStyleIdx="1" presStyleCnt="4">
        <dgm:presLayoutVars>
          <dgm:bulletEnabled val="1"/>
        </dgm:presLayoutVars>
      </dgm:prSet>
      <dgm:spPr/>
    </dgm:pt>
    <dgm:pt modelId="{29558C9C-4847-604B-A24A-419B55A5BE80}" type="pres">
      <dgm:prSet presAssocID="{778AD9DD-F7DD-F64C-B166-90F8F1D53BD2}" presName="sibTrans" presStyleLbl="sibTrans2D1" presStyleIdx="1" presStyleCnt="3"/>
      <dgm:spPr/>
    </dgm:pt>
    <dgm:pt modelId="{D1F1F49F-EA22-8B40-9525-FB4DDD1CB217}" type="pres">
      <dgm:prSet presAssocID="{778AD9DD-F7DD-F64C-B166-90F8F1D53BD2}" presName="connectorText" presStyleLbl="sibTrans2D1" presStyleIdx="1" presStyleCnt="3"/>
      <dgm:spPr/>
    </dgm:pt>
    <dgm:pt modelId="{1FE05A51-A4A4-8C41-8B45-233CD646AFA8}" type="pres">
      <dgm:prSet presAssocID="{EDE532A3-D976-7240-932A-2EF9F3CEF781}" presName="node" presStyleLbl="node1" presStyleIdx="2" presStyleCnt="4">
        <dgm:presLayoutVars>
          <dgm:bulletEnabled val="1"/>
        </dgm:presLayoutVars>
      </dgm:prSet>
      <dgm:spPr/>
    </dgm:pt>
    <dgm:pt modelId="{B28D3EC7-76B4-3F4E-B531-720AD865D456}" type="pres">
      <dgm:prSet presAssocID="{C3A0879D-7A68-D04E-9312-7028FD3D6E83}" presName="sibTrans" presStyleLbl="sibTrans2D1" presStyleIdx="2" presStyleCnt="3"/>
      <dgm:spPr/>
    </dgm:pt>
    <dgm:pt modelId="{0E948942-C225-A248-A927-9A7ACC934DAE}" type="pres">
      <dgm:prSet presAssocID="{C3A0879D-7A68-D04E-9312-7028FD3D6E83}" presName="connectorText" presStyleLbl="sibTrans2D1" presStyleIdx="2" presStyleCnt="3"/>
      <dgm:spPr/>
    </dgm:pt>
    <dgm:pt modelId="{5351F428-798E-4A4A-BD8D-46CEF95F42AD}" type="pres">
      <dgm:prSet presAssocID="{7FF7118E-08D2-574D-9297-DF74117C2928}" presName="node" presStyleLbl="node1" presStyleIdx="3" presStyleCnt="4">
        <dgm:presLayoutVars>
          <dgm:bulletEnabled val="1"/>
        </dgm:presLayoutVars>
      </dgm:prSet>
      <dgm:spPr/>
    </dgm:pt>
  </dgm:ptLst>
  <dgm:cxnLst>
    <dgm:cxn modelId="{3C08C01F-E342-A54C-8B9C-55C8BE02F4B0}" type="presOf" srcId="{C3A0879D-7A68-D04E-9312-7028FD3D6E83}" destId="{0E948942-C225-A248-A927-9A7ACC934DAE}" srcOrd="1" destOrd="0" presId="urn:microsoft.com/office/officeart/2005/8/layout/process1"/>
    <dgm:cxn modelId="{11F85238-386A-284E-AE29-A931D59622F9}" type="presOf" srcId="{6A59BE24-1D60-6547-B061-07B60D6D09D0}" destId="{010C7906-98A2-6F47-89A8-DD2F37DF9A60}" srcOrd="0" destOrd="0" presId="urn:microsoft.com/office/officeart/2005/8/layout/process1"/>
    <dgm:cxn modelId="{D7E00A3A-67D7-6B44-8A49-D3D7823E06C5}" type="presOf" srcId="{C3A0879D-7A68-D04E-9312-7028FD3D6E83}" destId="{B28D3EC7-76B4-3F4E-B531-720AD865D456}" srcOrd="0" destOrd="0" presId="urn:microsoft.com/office/officeart/2005/8/layout/process1"/>
    <dgm:cxn modelId="{90960E56-6762-4E41-BA45-FB0BCEDCEA63}" srcId="{9B1B4353-7CBE-5943-A38D-0FB8DEB9FE7D}" destId="{EDE532A3-D976-7240-932A-2EF9F3CEF781}" srcOrd="2" destOrd="0" parTransId="{0D916DF6-B2F8-9C4F-A585-0B0DBE290684}" sibTransId="{C3A0879D-7A68-D04E-9312-7028FD3D6E83}"/>
    <dgm:cxn modelId="{0CDB7D65-69AE-2E40-A171-AC567B981272}" type="presOf" srcId="{5B85D470-EC85-7848-972F-DE8724DA4279}" destId="{BEC99E9E-E3C9-B140-9E55-195EE56F2944}" srcOrd="1" destOrd="0" presId="urn:microsoft.com/office/officeart/2005/8/layout/process1"/>
    <dgm:cxn modelId="{5D35C371-521C-FE40-9A06-F5367DD793DF}" srcId="{9B1B4353-7CBE-5943-A38D-0FB8DEB9FE7D}" destId="{7FF7118E-08D2-574D-9297-DF74117C2928}" srcOrd="3" destOrd="0" parTransId="{C9E89136-A003-AC44-9FC7-DBC006FEFAE8}" sibTransId="{BA8827E5-DB47-0948-9C1D-6999CAE4B36C}"/>
    <dgm:cxn modelId="{C3EBEF97-FBA7-2B4C-B5CE-7B846B6023F5}" type="presOf" srcId="{EDE532A3-D976-7240-932A-2EF9F3CEF781}" destId="{1FE05A51-A4A4-8C41-8B45-233CD646AFA8}" srcOrd="0" destOrd="0" presId="urn:microsoft.com/office/officeart/2005/8/layout/process1"/>
    <dgm:cxn modelId="{4D95CA9C-DC26-204D-B5CF-93943DCF42B0}" srcId="{9B1B4353-7CBE-5943-A38D-0FB8DEB9FE7D}" destId="{E5BD0ECE-FFB2-DF4E-B045-494F9956EC71}" srcOrd="1" destOrd="0" parTransId="{42837EE3-E5DA-384C-8295-459936579C87}" sibTransId="{778AD9DD-F7DD-F64C-B166-90F8F1D53BD2}"/>
    <dgm:cxn modelId="{EA16F2A5-81ED-AD4F-B5DB-B7B721ED1280}" type="presOf" srcId="{7FF7118E-08D2-574D-9297-DF74117C2928}" destId="{5351F428-798E-4A4A-BD8D-46CEF95F42AD}" srcOrd="0" destOrd="0" presId="urn:microsoft.com/office/officeart/2005/8/layout/process1"/>
    <dgm:cxn modelId="{F5C3CFB8-BE43-7647-9377-2C129235F2FB}" type="presOf" srcId="{778AD9DD-F7DD-F64C-B166-90F8F1D53BD2}" destId="{29558C9C-4847-604B-A24A-419B55A5BE80}" srcOrd="0" destOrd="0" presId="urn:microsoft.com/office/officeart/2005/8/layout/process1"/>
    <dgm:cxn modelId="{A30A2DC5-3BA4-8C49-8282-D8AE3F5F4BAE}" type="presOf" srcId="{778AD9DD-F7DD-F64C-B166-90F8F1D53BD2}" destId="{D1F1F49F-EA22-8B40-9525-FB4DDD1CB217}" srcOrd="1" destOrd="0" presId="urn:microsoft.com/office/officeart/2005/8/layout/process1"/>
    <dgm:cxn modelId="{935AAED8-C560-EC4E-B54F-3DECDA66735E}" type="presOf" srcId="{E5BD0ECE-FFB2-DF4E-B045-494F9956EC71}" destId="{F201F8CE-E09A-D241-A8AC-D1DCEC71A376}" srcOrd="0" destOrd="0" presId="urn:microsoft.com/office/officeart/2005/8/layout/process1"/>
    <dgm:cxn modelId="{822422E4-E3D2-9F4C-B775-0EDA84C5EA41}" type="presOf" srcId="{5B85D470-EC85-7848-972F-DE8724DA4279}" destId="{B96978A0-DF32-1F44-9061-E3D3E82360D7}" srcOrd="0" destOrd="0" presId="urn:microsoft.com/office/officeart/2005/8/layout/process1"/>
    <dgm:cxn modelId="{3BB985F8-91C4-014B-A480-78D17CBB959D}" srcId="{9B1B4353-7CBE-5943-A38D-0FB8DEB9FE7D}" destId="{6A59BE24-1D60-6547-B061-07B60D6D09D0}" srcOrd="0" destOrd="0" parTransId="{FA01FD4D-69D7-9042-8216-0E7DA3C0D25F}" sibTransId="{5B85D470-EC85-7848-972F-DE8724DA4279}"/>
    <dgm:cxn modelId="{BB44A9F9-337F-AE47-B74E-69B1E4A65BBB}" type="presOf" srcId="{9B1B4353-7CBE-5943-A38D-0FB8DEB9FE7D}" destId="{3F4DE6AB-99CF-2C48-A02C-9610F8292CFB}" srcOrd="0" destOrd="0" presId="urn:microsoft.com/office/officeart/2005/8/layout/process1"/>
    <dgm:cxn modelId="{A2D39CBC-0499-D640-9447-AAA5860CDAD9}" type="presParOf" srcId="{3F4DE6AB-99CF-2C48-A02C-9610F8292CFB}" destId="{010C7906-98A2-6F47-89A8-DD2F37DF9A60}" srcOrd="0" destOrd="0" presId="urn:microsoft.com/office/officeart/2005/8/layout/process1"/>
    <dgm:cxn modelId="{E119526D-07EC-D744-84B3-EB7D74CB9F66}" type="presParOf" srcId="{3F4DE6AB-99CF-2C48-A02C-9610F8292CFB}" destId="{B96978A0-DF32-1F44-9061-E3D3E82360D7}" srcOrd="1" destOrd="0" presId="urn:microsoft.com/office/officeart/2005/8/layout/process1"/>
    <dgm:cxn modelId="{F4BAC6F5-3097-3440-98C1-F516A5077210}" type="presParOf" srcId="{B96978A0-DF32-1F44-9061-E3D3E82360D7}" destId="{BEC99E9E-E3C9-B140-9E55-195EE56F2944}" srcOrd="0" destOrd="0" presId="urn:microsoft.com/office/officeart/2005/8/layout/process1"/>
    <dgm:cxn modelId="{69ABE29D-5426-C74F-AC54-CB35FCCDC5C3}" type="presParOf" srcId="{3F4DE6AB-99CF-2C48-A02C-9610F8292CFB}" destId="{F201F8CE-E09A-D241-A8AC-D1DCEC71A376}" srcOrd="2" destOrd="0" presId="urn:microsoft.com/office/officeart/2005/8/layout/process1"/>
    <dgm:cxn modelId="{954E2934-0F64-C344-A37C-13004C702E92}" type="presParOf" srcId="{3F4DE6AB-99CF-2C48-A02C-9610F8292CFB}" destId="{29558C9C-4847-604B-A24A-419B55A5BE80}" srcOrd="3" destOrd="0" presId="urn:microsoft.com/office/officeart/2005/8/layout/process1"/>
    <dgm:cxn modelId="{041256E6-FCDB-AD43-A9DC-B73B3D97E758}" type="presParOf" srcId="{29558C9C-4847-604B-A24A-419B55A5BE80}" destId="{D1F1F49F-EA22-8B40-9525-FB4DDD1CB217}" srcOrd="0" destOrd="0" presId="urn:microsoft.com/office/officeart/2005/8/layout/process1"/>
    <dgm:cxn modelId="{C13C7C19-2C78-3142-9AAA-A86E04A601D4}" type="presParOf" srcId="{3F4DE6AB-99CF-2C48-A02C-9610F8292CFB}" destId="{1FE05A51-A4A4-8C41-8B45-233CD646AFA8}" srcOrd="4" destOrd="0" presId="urn:microsoft.com/office/officeart/2005/8/layout/process1"/>
    <dgm:cxn modelId="{46475B17-B0BD-D14B-965E-23221855EF14}" type="presParOf" srcId="{3F4DE6AB-99CF-2C48-A02C-9610F8292CFB}" destId="{B28D3EC7-76B4-3F4E-B531-720AD865D456}" srcOrd="5" destOrd="0" presId="urn:microsoft.com/office/officeart/2005/8/layout/process1"/>
    <dgm:cxn modelId="{47207D13-C6CF-5546-A3D9-3D19B93B6FF1}" type="presParOf" srcId="{B28D3EC7-76B4-3F4E-B531-720AD865D456}" destId="{0E948942-C225-A248-A927-9A7ACC934DAE}" srcOrd="0" destOrd="0" presId="urn:microsoft.com/office/officeart/2005/8/layout/process1"/>
    <dgm:cxn modelId="{CC281BB8-CC06-3145-AEFE-8AD58835E85B}" type="presParOf" srcId="{3F4DE6AB-99CF-2C48-A02C-9610F8292CFB}" destId="{5351F428-798E-4A4A-BD8D-46CEF95F42A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C7906-98A2-6F47-89A8-DD2F37DF9A60}">
      <dsp:nvSpPr>
        <dsp:cNvPr id="0" name=""/>
        <dsp:cNvSpPr/>
      </dsp:nvSpPr>
      <dsp:spPr>
        <a:xfrm>
          <a:off x="4607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sp:txBody>
      <dsp:txXfrm>
        <a:off x="40010" y="2140357"/>
        <a:ext cx="1943790" cy="1137952"/>
      </dsp:txXfrm>
    </dsp:sp>
    <dsp:sp modelId="{B96978A0-DF32-1F44-9061-E3D3E82360D7}">
      <dsp:nvSpPr>
        <dsp:cNvPr id="0" name=""/>
        <dsp:cNvSpPr/>
      </dsp:nvSpPr>
      <dsp:spPr>
        <a:xfrm>
          <a:off x="2220664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2220664" y="2559447"/>
        <a:ext cx="298966" cy="299772"/>
      </dsp:txXfrm>
    </dsp:sp>
    <dsp:sp modelId="{F201F8CE-E09A-D241-A8AC-D1DCEC71A376}">
      <dsp:nvSpPr>
        <dsp:cNvPr id="0" name=""/>
        <dsp:cNvSpPr/>
      </dsp:nvSpPr>
      <dsp:spPr>
        <a:xfrm>
          <a:off x="2825043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RNN</a:t>
          </a:r>
        </a:p>
      </dsp:txBody>
      <dsp:txXfrm>
        <a:off x="2860446" y="2140357"/>
        <a:ext cx="1943790" cy="1137952"/>
      </dsp:txXfrm>
    </dsp:sp>
    <dsp:sp modelId="{29558C9C-4847-604B-A24A-419B55A5BE80}">
      <dsp:nvSpPr>
        <dsp:cNvPr id="0" name=""/>
        <dsp:cNvSpPr/>
      </dsp:nvSpPr>
      <dsp:spPr>
        <a:xfrm>
          <a:off x="5041099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5041099" y="2559447"/>
        <a:ext cx="298966" cy="299772"/>
      </dsp:txXfrm>
    </dsp:sp>
    <dsp:sp modelId="{1FE05A51-A4A4-8C41-8B45-233CD646AFA8}">
      <dsp:nvSpPr>
        <dsp:cNvPr id="0" name=""/>
        <dsp:cNvSpPr/>
      </dsp:nvSpPr>
      <dsp:spPr>
        <a:xfrm>
          <a:off x="5645478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LSTM</a:t>
          </a:r>
        </a:p>
      </dsp:txBody>
      <dsp:txXfrm>
        <a:off x="5680881" y="2140357"/>
        <a:ext cx="1943790" cy="1137952"/>
      </dsp:txXfrm>
    </dsp:sp>
    <dsp:sp modelId="{B28D3EC7-76B4-3F4E-B531-720AD865D456}">
      <dsp:nvSpPr>
        <dsp:cNvPr id="0" name=""/>
        <dsp:cNvSpPr/>
      </dsp:nvSpPr>
      <dsp:spPr>
        <a:xfrm>
          <a:off x="7861535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7861535" y="2559447"/>
        <a:ext cx="298966" cy="299772"/>
      </dsp:txXfrm>
    </dsp:sp>
    <dsp:sp modelId="{5351F428-798E-4A4A-BD8D-46CEF95F42AD}">
      <dsp:nvSpPr>
        <dsp:cNvPr id="0" name=""/>
        <dsp:cNvSpPr/>
      </dsp:nvSpPr>
      <dsp:spPr>
        <a:xfrm>
          <a:off x="8465914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Transformer</a:t>
          </a:r>
        </a:p>
      </dsp:txBody>
      <dsp:txXfrm>
        <a:off x="8501317" y="2140357"/>
        <a:ext cx="1943790" cy="11379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C7906-98A2-6F47-89A8-DD2F37DF9A60}">
      <dsp:nvSpPr>
        <dsp:cNvPr id="0" name=""/>
        <dsp:cNvSpPr/>
      </dsp:nvSpPr>
      <dsp:spPr>
        <a:xfrm>
          <a:off x="4607" y="540798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sp:txBody>
      <dsp:txXfrm>
        <a:off x="40010" y="576201"/>
        <a:ext cx="1943790" cy="1137952"/>
      </dsp:txXfrm>
    </dsp:sp>
    <dsp:sp modelId="{B96978A0-DF32-1F44-9061-E3D3E82360D7}">
      <dsp:nvSpPr>
        <dsp:cNvPr id="0" name=""/>
        <dsp:cNvSpPr/>
      </dsp:nvSpPr>
      <dsp:spPr>
        <a:xfrm>
          <a:off x="2220664" y="895367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2220664" y="995291"/>
        <a:ext cx="298966" cy="299772"/>
      </dsp:txXfrm>
    </dsp:sp>
    <dsp:sp modelId="{F201F8CE-E09A-D241-A8AC-D1DCEC71A376}">
      <dsp:nvSpPr>
        <dsp:cNvPr id="0" name=""/>
        <dsp:cNvSpPr/>
      </dsp:nvSpPr>
      <dsp:spPr>
        <a:xfrm>
          <a:off x="2825043" y="540798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orbel" panose="020B0503020204020204" pitchFamily="34" charset="0"/>
            </a:rPr>
            <a:t>RNN</a:t>
          </a:r>
        </a:p>
      </dsp:txBody>
      <dsp:txXfrm>
        <a:off x="2860446" y="576201"/>
        <a:ext cx="1943790" cy="1137952"/>
      </dsp:txXfrm>
    </dsp:sp>
    <dsp:sp modelId="{29558C9C-4847-604B-A24A-419B55A5BE80}">
      <dsp:nvSpPr>
        <dsp:cNvPr id="0" name=""/>
        <dsp:cNvSpPr/>
      </dsp:nvSpPr>
      <dsp:spPr>
        <a:xfrm>
          <a:off x="5041099" y="895367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5041099" y="995291"/>
        <a:ext cx="298966" cy="299772"/>
      </dsp:txXfrm>
    </dsp:sp>
    <dsp:sp modelId="{1FE05A51-A4A4-8C41-8B45-233CD646AFA8}">
      <dsp:nvSpPr>
        <dsp:cNvPr id="0" name=""/>
        <dsp:cNvSpPr/>
      </dsp:nvSpPr>
      <dsp:spPr>
        <a:xfrm>
          <a:off x="5645478" y="540798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LSTM</a:t>
          </a:r>
        </a:p>
      </dsp:txBody>
      <dsp:txXfrm>
        <a:off x="5680881" y="576201"/>
        <a:ext cx="1943790" cy="1137952"/>
      </dsp:txXfrm>
    </dsp:sp>
    <dsp:sp modelId="{B28D3EC7-76B4-3F4E-B531-720AD865D456}">
      <dsp:nvSpPr>
        <dsp:cNvPr id="0" name=""/>
        <dsp:cNvSpPr/>
      </dsp:nvSpPr>
      <dsp:spPr>
        <a:xfrm>
          <a:off x="7861535" y="895367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7861535" y="995291"/>
        <a:ext cx="298966" cy="299772"/>
      </dsp:txXfrm>
    </dsp:sp>
    <dsp:sp modelId="{5351F428-798E-4A4A-BD8D-46CEF95F42AD}">
      <dsp:nvSpPr>
        <dsp:cNvPr id="0" name=""/>
        <dsp:cNvSpPr/>
      </dsp:nvSpPr>
      <dsp:spPr>
        <a:xfrm>
          <a:off x="8465914" y="540798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Transformer</a:t>
          </a:r>
        </a:p>
      </dsp:txBody>
      <dsp:txXfrm>
        <a:off x="8501317" y="576201"/>
        <a:ext cx="1943790" cy="11379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C7906-98A2-6F47-89A8-DD2F37DF9A60}">
      <dsp:nvSpPr>
        <dsp:cNvPr id="0" name=""/>
        <dsp:cNvSpPr/>
      </dsp:nvSpPr>
      <dsp:spPr>
        <a:xfrm>
          <a:off x="4607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sp:txBody>
      <dsp:txXfrm>
        <a:off x="40010" y="2140357"/>
        <a:ext cx="1943790" cy="1137952"/>
      </dsp:txXfrm>
    </dsp:sp>
    <dsp:sp modelId="{B96978A0-DF32-1F44-9061-E3D3E82360D7}">
      <dsp:nvSpPr>
        <dsp:cNvPr id="0" name=""/>
        <dsp:cNvSpPr/>
      </dsp:nvSpPr>
      <dsp:spPr>
        <a:xfrm>
          <a:off x="2220664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2220664" y="2559447"/>
        <a:ext cx="298966" cy="299772"/>
      </dsp:txXfrm>
    </dsp:sp>
    <dsp:sp modelId="{F201F8CE-E09A-D241-A8AC-D1DCEC71A376}">
      <dsp:nvSpPr>
        <dsp:cNvPr id="0" name=""/>
        <dsp:cNvSpPr/>
      </dsp:nvSpPr>
      <dsp:spPr>
        <a:xfrm>
          <a:off x="2825043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Corbel" panose="020B0503020204020204" pitchFamily="34" charset="0"/>
            </a:rPr>
            <a:t>RNN</a:t>
          </a:r>
        </a:p>
      </dsp:txBody>
      <dsp:txXfrm>
        <a:off x="2860446" y="2140357"/>
        <a:ext cx="1943790" cy="1137952"/>
      </dsp:txXfrm>
    </dsp:sp>
    <dsp:sp modelId="{29558C9C-4847-604B-A24A-419B55A5BE80}">
      <dsp:nvSpPr>
        <dsp:cNvPr id="0" name=""/>
        <dsp:cNvSpPr/>
      </dsp:nvSpPr>
      <dsp:spPr>
        <a:xfrm>
          <a:off x="5041099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5041099" y="2559447"/>
        <a:ext cx="298966" cy="299772"/>
      </dsp:txXfrm>
    </dsp:sp>
    <dsp:sp modelId="{1FE05A51-A4A4-8C41-8B45-233CD646AFA8}">
      <dsp:nvSpPr>
        <dsp:cNvPr id="0" name=""/>
        <dsp:cNvSpPr/>
      </dsp:nvSpPr>
      <dsp:spPr>
        <a:xfrm>
          <a:off x="5645478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Corbel" panose="020B0503020204020204" pitchFamily="34" charset="0"/>
            </a:rPr>
            <a:t>LSTM</a:t>
          </a:r>
        </a:p>
      </dsp:txBody>
      <dsp:txXfrm>
        <a:off x="5680881" y="2140357"/>
        <a:ext cx="1943790" cy="1137952"/>
      </dsp:txXfrm>
    </dsp:sp>
    <dsp:sp modelId="{B28D3EC7-76B4-3F4E-B531-720AD865D456}">
      <dsp:nvSpPr>
        <dsp:cNvPr id="0" name=""/>
        <dsp:cNvSpPr/>
      </dsp:nvSpPr>
      <dsp:spPr>
        <a:xfrm>
          <a:off x="7861535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7861535" y="2559447"/>
        <a:ext cx="298966" cy="299772"/>
      </dsp:txXfrm>
    </dsp:sp>
    <dsp:sp modelId="{5351F428-798E-4A4A-BD8D-46CEF95F42AD}">
      <dsp:nvSpPr>
        <dsp:cNvPr id="0" name=""/>
        <dsp:cNvSpPr/>
      </dsp:nvSpPr>
      <dsp:spPr>
        <a:xfrm>
          <a:off x="8465914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rPr>
            <a:t>Transformer</a:t>
          </a:r>
        </a:p>
      </dsp:txBody>
      <dsp:txXfrm>
        <a:off x="8501317" y="2140357"/>
        <a:ext cx="1943790" cy="11379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C7906-98A2-6F47-89A8-DD2F37DF9A60}">
      <dsp:nvSpPr>
        <dsp:cNvPr id="0" name=""/>
        <dsp:cNvSpPr/>
      </dsp:nvSpPr>
      <dsp:spPr>
        <a:xfrm>
          <a:off x="4607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orbel" panose="020B0503020204020204" pitchFamily="34" charset="0"/>
            </a:rPr>
            <a:t>Bag of Words</a:t>
          </a:r>
        </a:p>
      </dsp:txBody>
      <dsp:txXfrm>
        <a:off x="40010" y="2140357"/>
        <a:ext cx="1943790" cy="1137952"/>
      </dsp:txXfrm>
    </dsp:sp>
    <dsp:sp modelId="{B96978A0-DF32-1F44-9061-E3D3E82360D7}">
      <dsp:nvSpPr>
        <dsp:cNvPr id="0" name=""/>
        <dsp:cNvSpPr/>
      </dsp:nvSpPr>
      <dsp:spPr>
        <a:xfrm>
          <a:off x="2220664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2220664" y="2559447"/>
        <a:ext cx="298966" cy="299772"/>
      </dsp:txXfrm>
    </dsp:sp>
    <dsp:sp modelId="{F201F8CE-E09A-D241-A8AC-D1DCEC71A376}">
      <dsp:nvSpPr>
        <dsp:cNvPr id="0" name=""/>
        <dsp:cNvSpPr/>
      </dsp:nvSpPr>
      <dsp:spPr>
        <a:xfrm>
          <a:off x="2825043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Corbel" panose="020B0503020204020204" pitchFamily="34" charset="0"/>
            </a:rPr>
            <a:t>RNN</a:t>
          </a:r>
        </a:p>
      </dsp:txBody>
      <dsp:txXfrm>
        <a:off x="2860446" y="2140357"/>
        <a:ext cx="1943790" cy="1137952"/>
      </dsp:txXfrm>
    </dsp:sp>
    <dsp:sp modelId="{29558C9C-4847-604B-A24A-419B55A5BE80}">
      <dsp:nvSpPr>
        <dsp:cNvPr id="0" name=""/>
        <dsp:cNvSpPr/>
      </dsp:nvSpPr>
      <dsp:spPr>
        <a:xfrm>
          <a:off x="5041099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5041099" y="2559447"/>
        <a:ext cx="298966" cy="299772"/>
      </dsp:txXfrm>
    </dsp:sp>
    <dsp:sp modelId="{1FE05A51-A4A4-8C41-8B45-233CD646AFA8}">
      <dsp:nvSpPr>
        <dsp:cNvPr id="0" name=""/>
        <dsp:cNvSpPr/>
      </dsp:nvSpPr>
      <dsp:spPr>
        <a:xfrm>
          <a:off x="5645478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Corbel" panose="020B0503020204020204" pitchFamily="34" charset="0"/>
            </a:rPr>
            <a:t>LSTM</a:t>
          </a:r>
        </a:p>
      </dsp:txBody>
      <dsp:txXfrm>
        <a:off x="5680881" y="2140357"/>
        <a:ext cx="1943790" cy="1137952"/>
      </dsp:txXfrm>
    </dsp:sp>
    <dsp:sp modelId="{B28D3EC7-76B4-3F4E-B531-720AD865D456}">
      <dsp:nvSpPr>
        <dsp:cNvPr id="0" name=""/>
        <dsp:cNvSpPr/>
      </dsp:nvSpPr>
      <dsp:spPr>
        <a:xfrm>
          <a:off x="7861535" y="2459523"/>
          <a:ext cx="427094" cy="49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FF0000"/>
            </a:solidFill>
            <a:latin typeface="Corbel" panose="020B0503020204020204" pitchFamily="34" charset="0"/>
          </a:endParaRPr>
        </a:p>
      </dsp:txBody>
      <dsp:txXfrm>
        <a:off x="7861535" y="2559447"/>
        <a:ext cx="298966" cy="299772"/>
      </dsp:txXfrm>
    </dsp:sp>
    <dsp:sp modelId="{5351F428-798E-4A4A-BD8D-46CEF95F42AD}">
      <dsp:nvSpPr>
        <dsp:cNvPr id="0" name=""/>
        <dsp:cNvSpPr/>
      </dsp:nvSpPr>
      <dsp:spPr>
        <a:xfrm>
          <a:off x="8465914" y="2104954"/>
          <a:ext cx="2014596" cy="120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Corbel" panose="020B0503020204020204" pitchFamily="34" charset="0"/>
            </a:rPr>
            <a:t>Transformer</a:t>
          </a:r>
        </a:p>
      </dsp:txBody>
      <dsp:txXfrm>
        <a:off x="8501317" y="2140357"/>
        <a:ext cx="1943790" cy="1137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94D05-2413-416E-8BCF-22CC6EAE5C7A}" type="datetimeFigureOut">
              <a:rPr lang="en-GB" smtClean="0"/>
              <a:t>04/11/2021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2EEF7-10B8-48BD-98D2-6BEDC41F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2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BCF969-F22E-4363-BD98-B53B34219A98}"/>
              </a:ext>
            </a:extLst>
          </p:cNvPr>
          <p:cNvGrpSpPr/>
          <p:nvPr userDrawn="1"/>
        </p:nvGrpSpPr>
        <p:grpSpPr>
          <a:xfrm>
            <a:off x="6875462" y="0"/>
            <a:ext cx="5316538" cy="6858000"/>
            <a:chOff x="6242051" y="0"/>
            <a:chExt cx="5316538" cy="68580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60E73-F1E3-409B-9111-F5BDA2C9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7138" y="0"/>
              <a:ext cx="5251450" cy="4816475"/>
            </a:xfrm>
            <a:custGeom>
              <a:avLst/>
              <a:gdLst>
                <a:gd name="T0" fmla="*/ 8701 w 16628"/>
                <a:gd name="T1" fmla="*/ 15209 h 15209"/>
                <a:gd name="T2" fmla="*/ 8701 w 16628"/>
                <a:gd name="T3" fmla="*/ 15209 h 15209"/>
                <a:gd name="T4" fmla="*/ 16628 w 16628"/>
                <a:gd name="T5" fmla="*/ 10101 h 15209"/>
                <a:gd name="T6" fmla="*/ 16628 w 16628"/>
                <a:gd name="T7" fmla="*/ 0 h 15209"/>
                <a:gd name="T8" fmla="*/ 0 w 16628"/>
                <a:gd name="T9" fmla="*/ 0 h 15209"/>
                <a:gd name="T10" fmla="*/ 0 w 16628"/>
                <a:gd name="T11" fmla="*/ 6508 h 15209"/>
                <a:gd name="T12" fmla="*/ 8701 w 16628"/>
                <a:gd name="T13" fmla="*/ 15209 h 15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8" h="15209">
                  <a:moveTo>
                    <a:pt x="8701" y="15209"/>
                  </a:moveTo>
                  <a:cubicBezTo>
                    <a:pt x="8701" y="15209"/>
                    <a:pt x="8701" y="15209"/>
                    <a:pt x="8701" y="15209"/>
                  </a:cubicBezTo>
                  <a:cubicBezTo>
                    <a:pt x="12225" y="15209"/>
                    <a:pt x="15260" y="13114"/>
                    <a:pt x="16628" y="10101"/>
                  </a:cubicBezTo>
                  <a:cubicBezTo>
                    <a:pt x="16628" y="0"/>
                    <a:pt x="16628" y="0"/>
                    <a:pt x="166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08"/>
                    <a:pt x="0" y="6508"/>
                    <a:pt x="0" y="6508"/>
                  </a:cubicBezTo>
                  <a:cubicBezTo>
                    <a:pt x="0" y="11314"/>
                    <a:pt x="3896" y="15209"/>
                    <a:pt x="8701" y="152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E1EC7C4-B361-4504-AACA-92C68788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2051" y="4870450"/>
              <a:ext cx="5316538" cy="1987550"/>
            </a:xfrm>
            <a:custGeom>
              <a:avLst/>
              <a:gdLst>
                <a:gd name="T0" fmla="*/ 8906 w 16833"/>
                <a:gd name="T1" fmla="*/ 0 h 6279"/>
                <a:gd name="T2" fmla="*/ 0 w 16833"/>
                <a:gd name="T3" fmla="*/ 6279 h 6279"/>
                <a:gd name="T4" fmla="*/ 16833 w 16833"/>
                <a:gd name="T5" fmla="*/ 6279 h 6279"/>
                <a:gd name="T6" fmla="*/ 16833 w 16833"/>
                <a:gd name="T7" fmla="*/ 4302 h 6279"/>
                <a:gd name="T8" fmla="*/ 8906 w 16833"/>
                <a:gd name="T9" fmla="*/ 0 h 6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3" h="6279">
                  <a:moveTo>
                    <a:pt x="8906" y="0"/>
                  </a:moveTo>
                  <a:cubicBezTo>
                    <a:pt x="4799" y="0"/>
                    <a:pt x="1304" y="2619"/>
                    <a:pt x="0" y="6279"/>
                  </a:cubicBezTo>
                  <a:cubicBezTo>
                    <a:pt x="16833" y="6279"/>
                    <a:pt x="16833" y="6279"/>
                    <a:pt x="16833" y="6279"/>
                  </a:cubicBezTo>
                  <a:cubicBezTo>
                    <a:pt x="16833" y="4302"/>
                    <a:pt x="16833" y="4302"/>
                    <a:pt x="16833" y="4302"/>
                  </a:cubicBezTo>
                  <a:cubicBezTo>
                    <a:pt x="15147" y="1712"/>
                    <a:pt x="12227" y="0"/>
                    <a:pt x="8906" y="0"/>
                  </a:cubicBezTo>
                  <a:close/>
                </a:path>
              </a:pathLst>
            </a:custGeom>
            <a:solidFill>
              <a:srgbClr val="37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87CCB-CBBD-4B69-825A-5D4AEE280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48" y="3951912"/>
            <a:ext cx="1688726" cy="16862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87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360C9-D6E6-46AC-8EF9-EEF25F267E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0537" y="1758950"/>
            <a:ext cx="7752917" cy="4417200"/>
          </a:xfrm>
        </p:spPr>
        <p:txBody>
          <a:bodyPr lIns="9000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577850" indent="-261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2400"/>
            </a:lvl2pPr>
            <a:lvl3pPr marL="804863" indent="-2270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2000"/>
            </a:lvl3pPr>
            <a:lvl4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4pPr>
            <a:lvl5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31D76-E5CB-429A-9B45-398ECFBE8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3C109-1995-4EEB-A045-C134932864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FEEDD0-BA5D-3E4F-A248-173EE5F783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34833" y="1758950"/>
            <a:ext cx="3380076" cy="4417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8D9B9-3392-4769-8DFF-BE6FA168AE0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0538" y="1758950"/>
            <a:ext cx="10193790" cy="39746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add: Text / Table / Chart / SmartArt / Image / Media. There are five type styles in the template, available as List Levels. Press the Increase / Decrease button in the paragraph section of the home ribbon to move through the styles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821AF-BC3E-4844-ADF3-757AC8C5876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2904B-2A20-41BB-BEF0-B4446AC1A4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014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07AC9EC-B695-415B-B6C5-74325AD87060}"/>
              </a:ext>
            </a:extLst>
          </p:cNvPr>
          <p:cNvSpPr/>
          <p:nvPr userDrawn="1"/>
        </p:nvSpPr>
        <p:spPr>
          <a:xfrm>
            <a:off x="0" y="0"/>
            <a:ext cx="12191999" cy="1503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EAA3666-B8A8-41AC-9F39-8F2ACFA8A9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4200" y="1"/>
            <a:ext cx="2857798" cy="4930775"/>
          </a:xfrm>
          <a:custGeom>
            <a:avLst/>
            <a:gdLst>
              <a:gd name="connsiteX0" fmla="*/ 0 w 2857798"/>
              <a:gd name="connsiteY0" fmla="*/ 0 h 4930775"/>
              <a:gd name="connsiteX1" fmla="*/ 2857798 w 2857798"/>
              <a:gd name="connsiteY1" fmla="*/ 0 h 4930775"/>
              <a:gd name="connsiteX2" fmla="*/ 2857798 w 2857798"/>
              <a:gd name="connsiteY2" fmla="*/ 4884513 h 4930775"/>
              <a:gd name="connsiteX3" fmla="*/ 2635296 w 2857798"/>
              <a:gd name="connsiteY3" fmla="*/ 4918446 h 4930775"/>
              <a:gd name="connsiteX4" fmla="*/ 2390916 w 2857798"/>
              <a:gd name="connsiteY4" fmla="*/ 4930775 h 4930775"/>
              <a:gd name="connsiteX5" fmla="*/ 0 w 2857798"/>
              <a:gd name="connsiteY5" fmla="*/ 2543350 h 4930775"/>
              <a:gd name="connsiteX6" fmla="*/ 0 w 2857798"/>
              <a:gd name="connsiteY6" fmla="*/ 149177 h 49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98" h="4930775">
                <a:moveTo>
                  <a:pt x="0" y="0"/>
                </a:moveTo>
                <a:lnTo>
                  <a:pt x="2857798" y="0"/>
                </a:lnTo>
                <a:lnTo>
                  <a:pt x="2857798" y="4884513"/>
                </a:lnTo>
                <a:lnTo>
                  <a:pt x="2635296" y="4918446"/>
                </a:lnTo>
                <a:cubicBezTo>
                  <a:pt x="2554956" y="4926599"/>
                  <a:pt x="2473429" y="4930775"/>
                  <a:pt x="2390916" y="4930775"/>
                </a:cubicBezTo>
                <a:cubicBezTo>
                  <a:pt x="1070701" y="4930775"/>
                  <a:pt x="0" y="3861638"/>
                  <a:pt x="0" y="2543350"/>
                </a:cubicBezTo>
                <a:cubicBezTo>
                  <a:pt x="0" y="2543350"/>
                  <a:pt x="0" y="2543350"/>
                  <a:pt x="0" y="149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49BAF2C-024F-493D-94ED-A02A44D4A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1393825"/>
            <a:ext cx="8286712" cy="4351338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 dirty="0"/>
              <a:t>There are five type styles in the template, available as List Levels. Press the Increase / Decrease button in the paragraph section of the home ribbon to move through the styles.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18920-C07F-4888-8C9B-585F0ADCFF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25DE8-DC1D-410C-A367-2AE8F6854D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17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4303B84-34AA-4CF3-8091-F68C9E0891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8503" y="0"/>
            <a:ext cx="6873496" cy="6858000"/>
          </a:xfrm>
          <a:custGeom>
            <a:avLst/>
            <a:gdLst>
              <a:gd name="connsiteX0" fmla="*/ 0 w 6873496"/>
              <a:gd name="connsiteY0" fmla="*/ 0 h 6858000"/>
              <a:gd name="connsiteX1" fmla="*/ 6873496 w 6873496"/>
              <a:gd name="connsiteY1" fmla="*/ 0 h 6858000"/>
              <a:gd name="connsiteX2" fmla="*/ 6873496 w 6873496"/>
              <a:gd name="connsiteY2" fmla="*/ 2702626 h 6858000"/>
              <a:gd name="connsiteX3" fmla="*/ 6492648 w 6873496"/>
              <a:gd name="connsiteY3" fmla="*/ 3359543 h 6858000"/>
              <a:gd name="connsiteX4" fmla="*/ 4465777 w 6873496"/>
              <a:gd name="connsiteY4" fmla="*/ 6858000 h 6858000"/>
              <a:gd name="connsiteX5" fmla="*/ 3977804 w 6873496"/>
              <a:gd name="connsiteY5" fmla="*/ 6858000 h 6858000"/>
              <a:gd name="connsiteX6" fmla="*/ 1947696 w 6873496"/>
              <a:gd name="connsiteY6" fmla="*/ 3359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496" h="6858000">
                <a:moveTo>
                  <a:pt x="0" y="0"/>
                </a:moveTo>
                <a:lnTo>
                  <a:pt x="6873496" y="0"/>
                </a:lnTo>
                <a:lnTo>
                  <a:pt x="6873496" y="2702626"/>
                </a:lnTo>
                <a:lnTo>
                  <a:pt x="6492648" y="3359543"/>
                </a:lnTo>
                <a:lnTo>
                  <a:pt x="4465777" y="6858000"/>
                </a:lnTo>
                <a:lnTo>
                  <a:pt x="3977804" y="6858000"/>
                </a:lnTo>
                <a:lnTo>
                  <a:pt x="1947696" y="33595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360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Add Image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35036-3F26-4DFE-9E0E-420BA75CA8A7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9F086954-C9F8-4A70-8961-B0BA7833403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96B314C-9708-41CE-BDBE-392773F260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1393825"/>
            <a:ext cx="6022975" cy="4802188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CA97B-8799-449C-B49D-A0D4891F3A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547D1-E222-4D09-AEA5-54AED1B525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967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53CAFBE-951E-4246-BA1D-725A804EE6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907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550AFC-90F7-4DB2-BCDA-549CDDC409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202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97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58BAC-17E8-4D6C-A595-98034819CD9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B4778-4208-4AB5-A56C-AE25DB83AB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62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AEA2733-1074-4E88-BFB1-608DFC511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898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5BB8D98-408E-46F3-8147-011B3F409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714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60EE5-4D23-4105-A8BF-FDAE7A1D5CA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CE92-6221-450E-ABE8-EA74F928C6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831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550AFC-90F7-4DB2-BCDA-549CDDC409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0285" y="1866899"/>
            <a:ext cx="3949027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975" y="1866899"/>
            <a:ext cx="40608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E297F-AFFC-4C43-BC4A-7A8CB4E8AA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10F42-6B6F-4A1D-AC5F-6B3EF05DD5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784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5BB8D98-408E-46F3-8147-011B3F409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6368" y="1935480"/>
            <a:ext cx="4658232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5294" y="1935480"/>
            <a:ext cx="4650105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4F429-575C-4C96-A1A4-C9A9633C4AC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50ECC-2456-4D51-A9C7-11D8B07599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038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FCE13B1-D79A-444F-B333-38B89203CD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8527"/>
            <a:ext cx="6914081" cy="5040000"/>
          </a:xfrm>
          <a:custGeom>
            <a:avLst/>
            <a:gdLst>
              <a:gd name="connsiteX0" fmla="*/ 0 w 6914081"/>
              <a:gd name="connsiteY0" fmla="*/ 0 h 5040000"/>
              <a:gd name="connsiteX1" fmla="*/ 1718132 w 6914081"/>
              <a:gd name="connsiteY1" fmla="*/ 0 h 5040000"/>
              <a:gd name="connsiteX2" fmla="*/ 1849535 w 6914081"/>
              <a:gd name="connsiteY2" fmla="*/ 0 h 5040000"/>
              <a:gd name="connsiteX3" fmla="*/ 1961211 w 6914081"/>
              <a:gd name="connsiteY3" fmla="*/ 0 h 5040000"/>
              <a:gd name="connsiteX4" fmla="*/ 4393721 w 6914081"/>
              <a:gd name="connsiteY4" fmla="*/ 0 h 5040000"/>
              <a:gd name="connsiteX5" fmla="*/ 6914081 w 6914081"/>
              <a:gd name="connsiteY5" fmla="*/ 2520000 h 5040000"/>
              <a:gd name="connsiteX6" fmla="*/ 4393721 w 6914081"/>
              <a:gd name="connsiteY6" fmla="*/ 5040000 h 5040000"/>
              <a:gd name="connsiteX7" fmla="*/ 1859227 w 6914081"/>
              <a:gd name="connsiteY7" fmla="*/ 5040000 h 5040000"/>
              <a:gd name="connsiteX8" fmla="*/ 1849535 w 6914081"/>
              <a:gd name="connsiteY8" fmla="*/ 5040000 h 5040000"/>
              <a:gd name="connsiteX9" fmla="*/ 1799784 w 6914081"/>
              <a:gd name="connsiteY9" fmla="*/ 5040000 h 5040000"/>
              <a:gd name="connsiteX10" fmla="*/ 1718132 w 6914081"/>
              <a:gd name="connsiteY10" fmla="*/ 5040000 h 5040000"/>
              <a:gd name="connsiteX11" fmla="*/ 0 w 6914081"/>
              <a:gd name="connsiteY11" fmla="*/ 504000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14081" h="5040000">
                <a:moveTo>
                  <a:pt x="0" y="0"/>
                </a:moveTo>
                <a:lnTo>
                  <a:pt x="1718132" y="0"/>
                </a:lnTo>
                <a:lnTo>
                  <a:pt x="1849535" y="0"/>
                </a:lnTo>
                <a:lnTo>
                  <a:pt x="1961211" y="0"/>
                </a:lnTo>
                <a:cubicBezTo>
                  <a:pt x="4393721" y="0"/>
                  <a:pt x="4393721" y="0"/>
                  <a:pt x="4393721" y="0"/>
                </a:cubicBezTo>
                <a:cubicBezTo>
                  <a:pt x="5785141" y="0"/>
                  <a:pt x="6914081" y="1128780"/>
                  <a:pt x="6914081" y="2520000"/>
                </a:cubicBezTo>
                <a:cubicBezTo>
                  <a:pt x="6914081" y="3911221"/>
                  <a:pt x="5785141" y="5040000"/>
                  <a:pt x="4393721" y="5040000"/>
                </a:cubicBezTo>
                <a:cubicBezTo>
                  <a:pt x="2721478" y="5040000"/>
                  <a:pt x="2094386" y="5040000"/>
                  <a:pt x="1859227" y="5040000"/>
                </a:cubicBezTo>
                <a:lnTo>
                  <a:pt x="1849535" y="5040000"/>
                </a:lnTo>
                <a:lnTo>
                  <a:pt x="1799784" y="5040000"/>
                </a:lnTo>
                <a:cubicBezTo>
                  <a:pt x="1718132" y="5040000"/>
                  <a:pt x="1718132" y="5040000"/>
                  <a:pt x="1718132" y="5040000"/>
                </a:cubicBezTo>
                <a:lnTo>
                  <a:pt x="0" y="5040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C220E7-CF4D-42E3-BD00-DA74E54897BF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5993699A-7443-40CA-9240-B436BDA493CB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CFBE4F2-3A6B-4A6A-B942-FE41CF7D71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7538734-08FE-4AEA-8C4B-1B9FD40865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2323" y="1276415"/>
            <a:ext cx="4744800" cy="4744800"/>
          </a:xfrm>
          <a:custGeom>
            <a:avLst/>
            <a:gdLst>
              <a:gd name="connsiteX0" fmla="*/ 2372400 w 4744800"/>
              <a:gd name="connsiteY0" fmla="*/ 0 h 4744800"/>
              <a:gd name="connsiteX1" fmla="*/ 4744800 w 4744800"/>
              <a:gd name="connsiteY1" fmla="*/ 2372400 h 4744800"/>
              <a:gd name="connsiteX2" fmla="*/ 2372400 w 4744800"/>
              <a:gd name="connsiteY2" fmla="*/ 4744800 h 4744800"/>
              <a:gd name="connsiteX3" fmla="*/ 0 w 4744800"/>
              <a:gd name="connsiteY3" fmla="*/ 2372400 h 4744800"/>
              <a:gd name="connsiteX4" fmla="*/ 2372400 w 4744800"/>
              <a:gd name="connsiteY4" fmla="*/ 0 h 47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4800" h="4744800">
                <a:moveTo>
                  <a:pt x="2372400" y="0"/>
                </a:moveTo>
                <a:cubicBezTo>
                  <a:pt x="3682640" y="0"/>
                  <a:pt x="4744800" y="1062160"/>
                  <a:pt x="4744800" y="2372400"/>
                </a:cubicBezTo>
                <a:cubicBezTo>
                  <a:pt x="4744800" y="3682640"/>
                  <a:pt x="3682640" y="4744800"/>
                  <a:pt x="2372400" y="4744800"/>
                </a:cubicBezTo>
                <a:cubicBezTo>
                  <a:pt x="1062160" y="4744800"/>
                  <a:pt x="0" y="3682640"/>
                  <a:pt x="0" y="2372400"/>
                </a:cubicBezTo>
                <a:cubicBezTo>
                  <a:pt x="0" y="1062160"/>
                  <a:pt x="1062160" y="0"/>
                  <a:pt x="23724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144000" rIns="108000" bIns="144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000" b="1">
                <a:solidFill>
                  <a:schemeClr val="bg1"/>
                </a:solidFill>
              </a:defRPr>
            </a:lvl1pPr>
            <a:lvl2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0"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Pull-out copy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84C19-1013-4845-B4FB-13502D740BA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E64DA-4ACB-46BF-9E62-FAC0E0D052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52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956DFD-7DE9-4BDA-81D6-710A98B0D144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96B380C3-4B95-4998-A67E-BC6FF1DD8F47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3D7AE1B-77BB-4791-B363-9BA8F794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6D5FAB-27FB-4A02-AF32-8E7F184C40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9777" y="1260602"/>
            <a:ext cx="5202223" cy="3996000"/>
          </a:xfrm>
          <a:custGeom>
            <a:avLst/>
            <a:gdLst>
              <a:gd name="connsiteX0" fmla="*/ 2001099 w 5202223"/>
              <a:gd name="connsiteY0" fmla="*/ 0 h 3996000"/>
              <a:gd name="connsiteX1" fmla="*/ 5202223 w 5202223"/>
              <a:gd name="connsiteY1" fmla="*/ 0 h 3996000"/>
              <a:gd name="connsiteX2" fmla="*/ 5202223 w 5202223"/>
              <a:gd name="connsiteY2" fmla="*/ 3996000 h 3996000"/>
              <a:gd name="connsiteX3" fmla="*/ 2001099 w 5202223"/>
              <a:gd name="connsiteY3" fmla="*/ 3996000 h 3996000"/>
              <a:gd name="connsiteX4" fmla="*/ 0 w 5202223"/>
              <a:gd name="connsiteY4" fmla="*/ 1996418 h 3996000"/>
              <a:gd name="connsiteX5" fmla="*/ 2001099 w 5202223"/>
              <a:gd name="connsiteY5" fmla="*/ 0 h 39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2223" h="3996000">
                <a:moveTo>
                  <a:pt x="2001099" y="0"/>
                </a:moveTo>
                <a:cubicBezTo>
                  <a:pt x="2001099" y="0"/>
                  <a:pt x="2001099" y="0"/>
                  <a:pt x="5202223" y="0"/>
                </a:cubicBezTo>
                <a:lnTo>
                  <a:pt x="5202223" y="3996000"/>
                </a:lnTo>
                <a:cubicBezTo>
                  <a:pt x="5202223" y="3996000"/>
                  <a:pt x="5202223" y="3996000"/>
                  <a:pt x="2001099" y="3996000"/>
                </a:cubicBezTo>
                <a:cubicBezTo>
                  <a:pt x="896062" y="3996000"/>
                  <a:pt x="0" y="3100618"/>
                  <a:pt x="0" y="1996418"/>
                </a:cubicBezTo>
                <a:cubicBezTo>
                  <a:pt x="0" y="892219"/>
                  <a:pt x="896062" y="0"/>
                  <a:pt x="200109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224000" tIns="108000" rIns="144000" bIns="108000" anchor="ctr">
            <a:noAutofit/>
          </a:bodyPr>
          <a:lstStyle>
            <a:lvl1pPr marL="90000" indent="-9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‘"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Pull-out quote</a:t>
            </a:r>
          </a:p>
          <a:p>
            <a:pPr lvl="0"/>
            <a:r>
              <a:rPr lang="en-US" dirty="0"/>
              <a:t>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403350"/>
            <a:ext cx="6067425" cy="47926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565AD-8F39-47AC-8206-717F47FBDE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89AF0-E866-43D9-B96D-7DA237F325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0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7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BCF969-F22E-4363-BD98-B53B34219A98}"/>
              </a:ext>
            </a:extLst>
          </p:cNvPr>
          <p:cNvGrpSpPr/>
          <p:nvPr userDrawn="1"/>
        </p:nvGrpSpPr>
        <p:grpSpPr>
          <a:xfrm>
            <a:off x="6875462" y="0"/>
            <a:ext cx="5316538" cy="6858000"/>
            <a:chOff x="6242051" y="0"/>
            <a:chExt cx="5316538" cy="68580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60E73-F1E3-409B-9111-F5BDA2C9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7138" y="0"/>
              <a:ext cx="5251450" cy="4816475"/>
            </a:xfrm>
            <a:custGeom>
              <a:avLst/>
              <a:gdLst>
                <a:gd name="T0" fmla="*/ 8701 w 16628"/>
                <a:gd name="T1" fmla="*/ 15209 h 15209"/>
                <a:gd name="T2" fmla="*/ 8701 w 16628"/>
                <a:gd name="T3" fmla="*/ 15209 h 15209"/>
                <a:gd name="T4" fmla="*/ 16628 w 16628"/>
                <a:gd name="T5" fmla="*/ 10101 h 15209"/>
                <a:gd name="T6" fmla="*/ 16628 w 16628"/>
                <a:gd name="T7" fmla="*/ 0 h 15209"/>
                <a:gd name="T8" fmla="*/ 0 w 16628"/>
                <a:gd name="T9" fmla="*/ 0 h 15209"/>
                <a:gd name="T10" fmla="*/ 0 w 16628"/>
                <a:gd name="T11" fmla="*/ 6508 h 15209"/>
                <a:gd name="T12" fmla="*/ 8701 w 16628"/>
                <a:gd name="T13" fmla="*/ 15209 h 15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8" h="15209">
                  <a:moveTo>
                    <a:pt x="8701" y="15209"/>
                  </a:moveTo>
                  <a:cubicBezTo>
                    <a:pt x="8701" y="15209"/>
                    <a:pt x="8701" y="15209"/>
                    <a:pt x="8701" y="15209"/>
                  </a:cubicBezTo>
                  <a:cubicBezTo>
                    <a:pt x="12225" y="15209"/>
                    <a:pt x="15260" y="13114"/>
                    <a:pt x="16628" y="10101"/>
                  </a:cubicBezTo>
                  <a:cubicBezTo>
                    <a:pt x="16628" y="0"/>
                    <a:pt x="16628" y="0"/>
                    <a:pt x="166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08"/>
                    <a:pt x="0" y="6508"/>
                    <a:pt x="0" y="6508"/>
                  </a:cubicBezTo>
                  <a:cubicBezTo>
                    <a:pt x="0" y="11314"/>
                    <a:pt x="3896" y="15209"/>
                    <a:pt x="8701" y="152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E1EC7C4-B361-4504-AACA-92C68788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2051" y="4870450"/>
              <a:ext cx="5316538" cy="1987550"/>
            </a:xfrm>
            <a:custGeom>
              <a:avLst/>
              <a:gdLst>
                <a:gd name="T0" fmla="*/ 8906 w 16833"/>
                <a:gd name="T1" fmla="*/ 0 h 6279"/>
                <a:gd name="T2" fmla="*/ 0 w 16833"/>
                <a:gd name="T3" fmla="*/ 6279 h 6279"/>
                <a:gd name="T4" fmla="*/ 16833 w 16833"/>
                <a:gd name="T5" fmla="*/ 6279 h 6279"/>
                <a:gd name="T6" fmla="*/ 16833 w 16833"/>
                <a:gd name="T7" fmla="*/ 4302 h 6279"/>
                <a:gd name="T8" fmla="*/ 8906 w 16833"/>
                <a:gd name="T9" fmla="*/ 0 h 6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3" h="6279">
                  <a:moveTo>
                    <a:pt x="8906" y="0"/>
                  </a:moveTo>
                  <a:cubicBezTo>
                    <a:pt x="4799" y="0"/>
                    <a:pt x="1304" y="2619"/>
                    <a:pt x="0" y="6279"/>
                  </a:cubicBezTo>
                  <a:cubicBezTo>
                    <a:pt x="16833" y="6279"/>
                    <a:pt x="16833" y="6279"/>
                    <a:pt x="16833" y="6279"/>
                  </a:cubicBezTo>
                  <a:cubicBezTo>
                    <a:pt x="16833" y="4302"/>
                    <a:pt x="16833" y="4302"/>
                    <a:pt x="16833" y="4302"/>
                  </a:cubicBezTo>
                  <a:cubicBezTo>
                    <a:pt x="15147" y="1712"/>
                    <a:pt x="12227" y="0"/>
                    <a:pt x="89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87CCB-CBBD-4B69-825A-5D4AEE280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48" y="3951912"/>
            <a:ext cx="1688726" cy="16862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36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6DD276-2021-4E72-9004-5E975B6896C8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201E62EF-F85C-4206-BFBC-4D89406A0D2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121C8AF-764F-4612-9902-7FC960F61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8209D8-622A-4868-9E3A-BA1344D6CF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502" y="0"/>
            <a:ext cx="6873496" cy="6858000"/>
          </a:xfrm>
          <a:custGeom>
            <a:avLst/>
            <a:gdLst>
              <a:gd name="connsiteX0" fmla="*/ 0 w 6873496"/>
              <a:gd name="connsiteY0" fmla="*/ 0 h 6858000"/>
              <a:gd name="connsiteX1" fmla="*/ 6873496 w 6873496"/>
              <a:gd name="connsiteY1" fmla="*/ 0 h 6858000"/>
              <a:gd name="connsiteX2" fmla="*/ 6873496 w 6873496"/>
              <a:gd name="connsiteY2" fmla="*/ 2702626 h 6858000"/>
              <a:gd name="connsiteX3" fmla="*/ 6492648 w 6873496"/>
              <a:gd name="connsiteY3" fmla="*/ 3359543 h 6858000"/>
              <a:gd name="connsiteX4" fmla="*/ 6438448 w 6873496"/>
              <a:gd name="connsiteY4" fmla="*/ 3453094 h 6858000"/>
              <a:gd name="connsiteX5" fmla="*/ 6438448 w 6873496"/>
              <a:gd name="connsiteY5" fmla="*/ 3491915 h 6858000"/>
              <a:gd name="connsiteX6" fmla="*/ 6415957 w 6873496"/>
              <a:gd name="connsiteY6" fmla="*/ 3491915 h 6858000"/>
              <a:gd name="connsiteX7" fmla="*/ 4465777 w 6873496"/>
              <a:gd name="connsiteY7" fmla="*/ 6858000 h 6858000"/>
              <a:gd name="connsiteX8" fmla="*/ 3977804 w 6873496"/>
              <a:gd name="connsiteY8" fmla="*/ 6858000 h 6858000"/>
              <a:gd name="connsiteX9" fmla="*/ 1947696 w 6873496"/>
              <a:gd name="connsiteY9" fmla="*/ 3359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496" h="6858000">
                <a:moveTo>
                  <a:pt x="0" y="0"/>
                </a:moveTo>
                <a:lnTo>
                  <a:pt x="6873496" y="0"/>
                </a:lnTo>
                <a:lnTo>
                  <a:pt x="6873496" y="2702626"/>
                </a:lnTo>
                <a:lnTo>
                  <a:pt x="6492648" y="3359543"/>
                </a:lnTo>
                <a:lnTo>
                  <a:pt x="6438448" y="3453094"/>
                </a:lnTo>
                <a:lnTo>
                  <a:pt x="6438448" y="3491915"/>
                </a:lnTo>
                <a:lnTo>
                  <a:pt x="6415957" y="3491915"/>
                </a:lnTo>
                <a:lnTo>
                  <a:pt x="4465777" y="6858000"/>
                </a:lnTo>
                <a:lnTo>
                  <a:pt x="3977804" y="6858000"/>
                </a:lnTo>
                <a:lnTo>
                  <a:pt x="1947696" y="335954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412000" tIns="108000" rIns="1080000" bIns="828000" anchor="ctr">
            <a:noAutofit/>
          </a:bodyPr>
          <a:lstStyle>
            <a:lvl1pPr marL="90000" indent="-9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‘"/>
              <a:defRPr sz="2400">
                <a:solidFill>
                  <a:schemeClr val="bg1"/>
                </a:solidFill>
              </a:defRPr>
            </a:lvl1pPr>
            <a:lvl2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2pPr>
            <a:lvl3pPr marL="9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9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5pPr>
            <a:lvl6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6pPr>
            <a:lvl7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7pPr>
            <a:lvl8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8pPr>
            <a:lvl9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Pull-out quote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403350"/>
            <a:ext cx="6067425" cy="47926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597DA-4280-4B1B-B14B-16E9E753CE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8DA0E-9FCE-4E3A-B07E-230A087A07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45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F1E7F6-17F6-4655-A9C0-671169E14B10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B9CCFF6E-A0F0-4D1D-B760-5962844BDC49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564359A-69E3-4098-A99D-597B252EE8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9448B89-E1A9-48D1-ACE5-F2C703E0A81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0075" y="1878013"/>
            <a:ext cx="10083800" cy="35687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14663-45FB-48F5-BDBF-A924B65B94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15158-E5F3-49D5-B89F-EAED980EE5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215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BDFDDC-C227-40E7-A408-9773DA04F8DA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3D8A7078-64E9-4715-9296-DD6D9B5E985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28E8C8E-8530-4F10-A533-C9DE31B71D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C30153EA-3427-4574-AE3C-5EC559671C5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0074" y="1230122"/>
            <a:ext cx="1008380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 Chart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278F2-1EE7-4A37-8C2D-54DED0C6CA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E200D-FF10-4884-8029-CF82D4A134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232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029665-4F2C-4B20-B415-F421D3AE1E83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BC6C6DEB-240C-43FF-853C-CE320779E9AA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1DE006D-4F59-4C22-AA46-1E29E0305C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E458C3C2-CF33-4CB9-8804-AE329310D4B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53496" y="1230122"/>
            <a:ext cx="465035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A387DA-AE79-4488-A710-E2CB8440BAE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0074" y="1230122"/>
            <a:ext cx="465035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Charts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028ED-0EAA-4C68-BC54-368E7CE6091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C4F87-AA56-4CB8-9E39-E8DAD1342C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645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0C4316-19A7-4B68-A13B-6FE901D519F2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DD65950F-A117-4F3B-959F-13966699AE29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455B32D-BAB4-4F7A-8899-B194E47ED8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33CEEB8A-45DE-442C-B018-839DF31F2C9D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00075" y="1230313"/>
            <a:ext cx="10083800" cy="4197351"/>
          </a:xfrm>
        </p:spPr>
        <p:txBody>
          <a:bodyPr lIns="144000" tIns="10800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SmartArt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A92AEE-A3E2-44BC-8085-4E46E1FC80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A3EA45-C69C-458F-BBC6-9D298DD2BE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768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F99FA-C571-4C63-B406-DCD5E2CDB355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71967865-6ED7-41F3-BE33-EA861FD85BA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276B36F-584D-437B-AD70-3443B1D6DA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7DFDB3-DCB5-4B48-9EEA-A4734FB474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527" y="5034586"/>
            <a:ext cx="3960000" cy="792000"/>
          </a:xfrm>
          <a:noFill/>
        </p:spPr>
        <p:txBody>
          <a:bodyPr lIns="144000" tIns="144000" rIns="144000" b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6813962-FD3C-4FB9-B491-C767A671C6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527" y="4127675"/>
            <a:ext cx="3960000" cy="792000"/>
          </a:xfrm>
          <a:solidFill>
            <a:schemeClr val="bg1"/>
          </a:solidFill>
          <a:ln w="25400">
            <a:noFill/>
          </a:ln>
        </p:spPr>
        <p:txBody>
          <a:bodyPr lIns="144000" tIns="144000" rIns="144000" bIns="144000"/>
          <a:lstStyle>
            <a:lvl1pPr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A84125-9005-4533-BECC-81A7366A6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527" y="3220764"/>
            <a:ext cx="3960000" cy="79200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144000" tIns="144000" rIns="144000" bIns="144000" anchor="ctr" anchorCtr="0"/>
          <a:lstStyle>
            <a:lvl1pPr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0303E1E-61F6-443C-A0F7-1058BB4E4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527" y="2313853"/>
            <a:ext cx="3960000" cy="792000"/>
          </a:xfrm>
          <a:solidFill>
            <a:schemeClr val="tx2"/>
          </a:solidFill>
        </p:spPr>
        <p:txBody>
          <a:bodyPr lIns="144000" tIns="144000" rIns="144000" b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79792-438F-4540-B064-59FF4CB006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27" y="1406942"/>
            <a:ext cx="3960000" cy="7920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bg2"/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bg2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Custom Graphics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FE461-4204-428F-90CD-9D3F32E4E4A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1EC4-07D9-4E89-A9E3-6466F6D898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606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25C87-85E4-4451-8B79-B055377CE4DD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25A121E9-B425-4922-A452-E4B262578AD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16EBE21-8D6D-40AD-A674-46BA69A4C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A35F0C-1A2A-4382-9CE0-662C7D94B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6825" y="4076290"/>
            <a:ext cx="3379544" cy="1575908"/>
          </a:xfrm>
          <a:prstGeom prst="wedgeRoundRectCallout">
            <a:avLst>
              <a:gd name="adj1" fmla="val 37888"/>
              <a:gd name="adj2" fmla="val 65661"/>
              <a:gd name="adj3" fmla="val 16667"/>
            </a:avLst>
          </a:prstGeom>
          <a:solidFill>
            <a:schemeClr val="accent6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744FA5E-A949-41D0-8825-88D17F22D9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7968" y="3793252"/>
            <a:ext cx="3379544" cy="2100105"/>
          </a:xfrm>
          <a:prstGeom prst="wedgeRoundRectCallout">
            <a:avLst>
              <a:gd name="adj1" fmla="val 4736"/>
              <a:gd name="adj2" fmla="val 67336"/>
              <a:gd name="adj3" fmla="val 16667"/>
            </a:avLst>
          </a:prstGeom>
          <a:solidFill>
            <a:schemeClr val="tx1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800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2FD5BAD-4E1C-4BA1-A864-AD6B44276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825" y="1271116"/>
            <a:ext cx="3379544" cy="2131936"/>
          </a:xfrm>
          <a:prstGeom prst="wedgeRoundRectCallout">
            <a:avLst>
              <a:gd name="adj1" fmla="val 3699"/>
              <a:gd name="adj2" fmla="val 63310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800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85DE56-C228-4F1A-AD46-9A998DCBDF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7968" y="1594348"/>
            <a:ext cx="3379544" cy="1485472"/>
          </a:xfrm>
          <a:prstGeom prst="wedgeRoundRectCallout">
            <a:avLst>
              <a:gd name="adj1" fmla="val 40118"/>
              <a:gd name="adj2" fmla="val 73896"/>
              <a:gd name="adj3" fmla="val 16667"/>
            </a:avLst>
          </a:prstGeom>
          <a:solidFill>
            <a:schemeClr val="accent2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30D1EE-4D1E-499A-A8ED-95AEBD77D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Speech Bubbles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4854C-2BD9-4013-B559-F539E6AD71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0E969-7D4E-4B50-A5D8-6667E6F865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A4702B-2D34-4ADF-9BC5-6B1C45BD0F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0548" y="0"/>
            <a:ext cx="5251450" cy="4816475"/>
          </a:xfrm>
          <a:custGeom>
            <a:avLst/>
            <a:gdLst>
              <a:gd name="connsiteX0" fmla="*/ 0 w 5251450"/>
              <a:gd name="connsiteY0" fmla="*/ 0 h 4816475"/>
              <a:gd name="connsiteX1" fmla="*/ 5251450 w 5251450"/>
              <a:gd name="connsiteY1" fmla="*/ 0 h 4816475"/>
              <a:gd name="connsiteX2" fmla="*/ 5251450 w 5251450"/>
              <a:gd name="connsiteY2" fmla="*/ 3198844 h 4816475"/>
              <a:gd name="connsiteX3" fmla="*/ 2747947 w 5251450"/>
              <a:gd name="connsiteY3" fmla="*/ 4816475 h 4816475"/>
              <a:gd name="connsiteX4" fmla="*/ 0 w 5251450"/>
              <a:gd name="connsiteY4" fmla="*/ 2060992 h 4816475"/>
              <a:gd name="connsiteX5" fmla="*/ 0 w 5251450"/>
              <a:gd name="connsiteY5" fmla="*/ 0 h 48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1450" h="4816475">
                <a:moveTo>
                  <a:pt x="0" y="0"/>
                </a:moveTo>
                <a:cubicBezTo>
                  <a:pt x="0" y="0"/>
                  <a:pt x="0" y="0"/>
                  <a:pt x="5251450" y="0"/>
                </a:cubicBezTo>
                <a:cubicBezTo>
                  <a:pt x="5251450" y="0"/>
                  <a:pt x="5251450" y="0"/>
                  <a:pt x="5251450" y="3198844"/>
                </a:cubicBezTo>
                <a:cubicBezTo>
                  <a:pt x="4819409" y="4153018"/>
                  <a:pt x="3860896" y="4816475"/>
                  <a:pt x="2747947" y="4816475"/>
                </a:cubicBezTo>
                <a:cubicBezTo>
                  <a:pt x="1230434" y="4816475"/>
                  <a:pt x="0" y="3582984"/>
                  <a:pt x="0" y="2060992"/>
                </a:cubicBezTo>
                <a:cubicBezTo>
                  <a:pt x="0" y="2060992"/>
                  <a:pt x="0" y="2060992"/>
                  <a:pt x="0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E1EC7C4-B361-4504-AACA-92C6878833E5}"/>
              </a:ext>
            </a:extLst>
          </p:cNvPr>
          <p:cNvSpPr>
            <a:spLocks/>
          </p:cNvSpPr>
          <p:nvPr userDrawn="1"/>
        </p:nvSpPr>
        <p:spPr bwMode="auto">
          <a:xfrm>
            <a:off x="6875462" y="4870450"/>
            <a:ext cx="5316538" cy="1987550"/>
          </a:xfrm>
          <a:custGeom>
            <a:avLst/>
            <a:gdLst>
              <a:gd name="T0" fmla="*/ 8906 w 16833"/>
              <a:gd name="T1" fmla="*/ 0 h 6279"/>
              <a:gd name="T2" fmla="*/ 0 w 16833"/>
              <a:gd name="T3" fmla="*/ 6279 h 6279"/>
              <a:gd name="T4" fmla="*/ 16833 w 16833"/>
              <a:gd name="T5" fmla="*/ 6279 h 6279"/>
              <a:gd name="T6" fmla="*/ 16833 w 16833"/>
              <a:gd name="T7" fmla="*/ 4302 h 6279"/>
              <a:gd name="T8" fmla="*/ 8906 w 16833"/>
              <a:gd name="T9" fmla="*/ 0 h 6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33" h="6279">
                <a:moveTo>
                  <a:pt x="8906" y="0"/>
                </a:moveTo>
                <a:cubicBezTo>
                  <a:pt x="4799" y="0"/>
                  <a:pt x="1304" y="2619"/>
                  <a:pt x="0" y="6279"/>
                </a:cubicBezTo>
                <a:cubicBezTo>
                  <a:pt x="16833" y="6279"/>
                  <a:pt x="16833" y="6279"/>
                  <a:pt x="16833" y="6279"/>
                </a:cubicBezTo>
                <a:cubicBezTo>
                  <a:pt x="16833" y="4302"/>
                  <a:pt x="16833" y="4302"/>
                  <a:pt x="16833" y="4302"/>
                </a:cubicBezTo>
                <a:cubicBezTo>
                  <a:pt x="15147" y="1712"/>
                  <a:pt x="12227" y="0"/>
                  <a:pt x="890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6A7A4D3-DC75-4624-B5C5-55F94869F6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807877" y="3944914"/>
            <a:ext cx="1699200" cy="16992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74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474969-1787-479A-924E-1D2D1F2AE7A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7AE052A-B77F-4049-9BBA-BEC841AE0D9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6436" y="601980"/>
            <a:ext cx="3865565" cy="5657444"/>
          </a:xfrm>
          <a:custGeom>
            <a:avLst/>
            <a:gdLst>
              <a:gd name="connsiteX0" fmla="*/ 2632641 w 3865565"/>
              <a:gd name="connsiteY0" fmla="*/ 0 h 5657444"/>
              <a:gd name="connsiteX1" fmla="*/ 3039129 w 3865565"/>
              <a:gd name="connsiteY1" fmla="*/ 0 h 5657444"/>
              <a:gd name="connsiteX2" fmla="*/ 3830041 w 3865565"/>
              <a:gd name="connsiteY2" fmla="*/ 172187 h 5657444"/>
              <a:gd name="connsiteX3" fmla="*/ 3865565 w 3865565"/>
              <a:gd name="connsiteY3" fmla="*/ 186581 h 5657444"/>
              <a:gd name="connsiteX4" fmla="*/ 3865565 w 3865565"/>
              <a:gd name="connsiteY4" fmla="*/ 5462255 h 5657444"/>
              <a:gd name="connsiteX5" fmla="*/ 3760710 w 3865565"/>
              <a:gd name="connsiteY5" fmla="*/ 5502445 h 5657444"/>
              <a:gd name="connsiteX6" fmla="*/ 2835885 w 3865565"/>
              <a:gd name="connsiteY6" fmla="*/ 5657444 h 5657444"/>
              <a:gd name="connsiteX7" fmla="*/ 0 w 3865565"/>
              <a:gd name="connsiteY7" fmla="*/ 2825551 h 5657444"/>
              <a:gd name="connsiteX8" fmla="*/ 2632641 w 3865565"/>
              <a:gd name="connsiteY8" fmla="*/ 0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5565" h="5657444">
                <a:moveTo>
                  <a:pt x="2632641" y="0"/>
                </a:moveTo>
                <a:lnTo>
                  <a:pt x="3039129" y="0"/>
                </a:lnTo>
                <a:cubicBezTo>
                  <a:pt x="3315017" y="19820"/>
                  <a:pt x="3580980" y="79280"/>
                  <a:pt x="3830041" y="172187"/>
                </a:cubicBezTo>
                <a:lnTo>
                  <a:pt x="3865565" y="186581"/>
                </a:lnTo>
                <a:lnTo>
                  <a:pt x="3865565" y="5462255"/>
                </a:lnTo>
                <a:lnTo>
                  <a:pt x="3760710" y="5502445"/>
                </a:lnTo>
                <a:cubicBezTo>
                  <a:pt x="3470525" y="5602939"/>
                  <a:pt x="3159407" y="5657444"/>
                  <a:pt x="2835885" y="5657444"/>
                </a:cubicBezTo>
                <a:cubicBezTo>
                  <a:pt x="1270273" y="5657444"/>
                  <a:pt x="0" y="4388959"/>
                  <a:pt x="0" y="2825551"/>
                </a:cubicBezTo>
                <a:cubicBezTo>
                  <a:pt x="0" y="1328738"/>
                  <a:pt x="1162300" y="104650"/>
                  <a:pt x="263264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54800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22E693-5B73-479C-B297-AC021617C7C9}"/>
              </a:ext>
            </a:extLst>
          </p:cNvPr>
          <p:cNvSpPr>
            <a:spLocks/>
          </p:cNvSpPr>
          <p:nvPr userDrawn="1"/>
        </p:nvSpPr>
        <p:spPr bwMode="auto">
          <a:xfrm>
            <a:off x="0" y="601980"/>
            <a:ext cx="8245719" cy="5657444"/>
          </a:xfrm>
          <a:custGeom>
            <a:avLst/>
            <a:gdLst>
              <a:gd name="connsiteX0" fmla="*/ 0 w 8245719"/>
              <a:gd name="connsiteY0" fmla="*/ 0 h 5657444"/>
              <a:gd name="connsiteX1" fmla="*/ 2413221 w 8245719"/>
              <a:gd name="connsiteY1" fmla="*/ 0 h 5657444"/>
              <a:gd name="connsiteX2" fmla="*/ 2560722 w 8245719"/>
              <a:gd name="connsiteY2" fmla="*/ 0 h 5657444"/>
              <a:gd name="connsiteX3" fmla="*/ 2686080 w 8245719"/>
              <a:gd name="connsiteY3" fmla="*/ 0 h 5657444"/>
              <a:gd name="connsiteX4" fmla="*/ 5416593 w 8245719"/>
              <a:gd name="connsiteY4" fmla="*/ 0 h 5657444"/>
              <a:gd name="connsiteX5" fmla="*/ 8245719 w 8245719"/>
              <a:gd name="connsiteY5" fmla="*/ 2828722 h 5657444"/>
              <a:gd name="connsiteX6" fmla="*/ 5416593 w 8245719"/>
              <a:gd name="connsiteY6" fmla="*/ 5657444 h 5657444"/>
              <a:gd name="connsiteX7" fmla="*/ 2571602 w 8245719"/>
              <a:gd name="connsiteY7" fmla="*/ 5657444 h 5657444"/>
              <a:gd name="connsiteX8" fmla="*/ 2560722 w 8245719"/>
              <a:gd name="connsiteY8" fmla="*/ 5657444 h 5657444"/>
              <a:gd name="connsiteX9" fmla="*/ 2504877 w 8245719"/>
              <a:gd name="connsiteY9" fmla="*/ 5657444 h 5657444"/>
              <a:gd name="connsiteX10" fmla="*/ 2413221 w 8245719"/>
              <a:gd name="connsiteY10" fmla="*/ 5657444 h 5657444"/>
              <a:gd name="connsiteX11" fmla="*/ 0 w 8245719"/>
              <a:gd name="connsiteY11" fmla="*/ 5657444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45719" h="5657444">
                <a:moveTo>
                  <a:pt x="0" y="0"/>
                </a:moveTo>
                <a:lnTo>
                  <a:pt x="2413221" y="0"/>
                </a:lnTo>
                <a:lnTo>
                  <a:pt x="2560722" y="0"/>
                </a:lnTo>
                <a:lnTo>
                  <a:pt x="2686080" y="0"/>
                </a:lnTo>
                <a:cubicBezTo>
                  <a:pt x="5416593" y="0"/>
                  <a:pt x="5416593" y="0"/>
                  <a:pt x="5416593" y="0"/>
                </a:cubicBezTo>
                <a:cubicBezTo>
                  <a:pt x="6978474" y="0"/>
                  <a:pt x="8245719" y="1267065"/>
                  <a:pt x="8245719" y="2828722"/>
                </a:cubicBezTo>
                <a:cubicBezTo>
                  <a:pt x="8245719" y="4390380"/>
                  <a:pt x="6978474" y="5657444"/>
                  <a:pt x="5416593" y="5657444"/>
                </a:cubicBezTo>
                <a:cubicBezTo>
                  <a:pt x="3539486" y="5657444"/>
                  <a:pt x="2835570" y="5657444"/>
                  <a:pt x="2571602" y="5657444"/>
                </a:cubicBezTo>
                <a:lnTo>
                  <a:pt x="2560722" y="5657444"/>
                </a:lnTo>
                <a:lnTo>
                  <a:pt x="2504877" y="5657444"/>
                </a:lnTo>
                <a:cubicBezTo>
                  <a:pt x="2413221" y="5657444"/>
                  <a:pt x="2413221" y="5657444"/>
                  <a:pt x="2413221" y="5657444"/>
                </a:cubicBezTo>
                <a:lnTo>
                  <a:pt x="0" y="565744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017768F-8DC2-477F-9ECD-81F29364F3DD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476836" y="2579400"/>
            <a:ext cx="1699200" cy="16992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954" y="3212433"/>
            <a:ext cx="6040436" cy="21171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5538" y="1693697"/>
            <a:ext cx="6039852" cy="1490662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5E3CE-8CB8-4B24-9C3C-7FB9A7F935D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1FA1-B828-46C4-A5A6-45C61AEB139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03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7BA4DE8-38D7-442D-A110-51B4EF65A77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A8485562-E630-4C57-98C3-B101EF15FC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693" y="-3667"/>
            <a:ext cx="9422307" cy="6876000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44000" rIns="180000">
            <a:no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7A055C5-456B-4769-A5F8-9C3D2A1ADEE2}"/>
              </a:ext>
            </a:extLst>
          </p:cNvPr>
          <p:cNvSpPr/>
          <p:nvPr userDrawn="1"/>
        </p:nvSpPr>
        <p:spPr>
          <a:xfrm>
            <a:off x="1" y="5265083"/>
            <a:ext cx="924688" cy="1596583"/>
          </a:xfrm>
          <a:custGeom>
            <a:avLst/>
            <a:gdLst>
              <a:gd name="connsiteX0" fmla="*/ 0 w 924688"/>
              <a:gd name="connsiteY0" fmla="*/ 0 h 1596583"/>
              <a:gd name="connsiteX1" fmla="*/ 924688 w 924688"/>
              <a:gd name="connsiteY1" fmla="*/ 1596583 h 1596583"/>
              <a:gd name="connsiteX2" fmla="*/ 0 w 924688"/>
              <a:gd name="connsiteY2" fmla="*/ 1596583 h 1596583"/>
              <a:gd name="connsiteX3" fmla="*/ 0 w 924688"/>
              <a:gd name="connsiteY3" fmla="*/ 0 h 159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688" h="1596583">
                <a:moveTo>
                  <a:pt x="0" y="0"/>
                </a:moveTo>
                <a:lnTo>
                  <a:pt x="924688" y="1596583"/>
                </a:lnTo>
                <a:lnTo>
                  <a:pt x="0" y="15965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A07B5EF-3EE8-4180-965B-121B37F648B0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928916" y="5592758"/>
            <a:ext cx="1062000" cy="1062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022977" y="6538912"/>
            <a:ext cx="6624000" cy="204248"/>
          </a:xfrm>
        </p:spPr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954" y="2074841"/>
            <a:ext cx="4952246" cy="21171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5538" y="838201"/>
            <a:ext cx="4951662" cy="1152194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9D6ED2-EF17-4548-B973-EBB43BD38612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18456" y="6538912"/>
            <a:ext cx="1656000" cy="20424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BED38-6003-4678-9BB5-7D20FD81EBB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42456" y="6495602"/>
            <a:ext cx="576000" cy="247558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36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8479152-EC59-4E85-860A-7F94ED52F8B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6C46A4B-C7F3-48A4-A48B-242F24F3CC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59424 h 6858000"/>
              <a:gd name="connsiteX5" fmla="*/ 2153 w 12192000"/>
              <a:gd name="connsiteY5" fmla="*/ 6259424 h 6858000"/>
              <a:gd name="connsiteX6" fmla="*/ 82352 w 12192000"/>
              <a:gd name="connsiteY6" fmla="*/ 6259424 h 6858000"/>
              <a:gd name="connsiteX7" fmla="*/ 138197 w 12192000"/>
              <a:gd name="connsiteY7" fmla="*/ 6259424 h 6858000"/>
              <a:gd name="connsiteX8" fmla="*/ 149077 w 12192000"/>
              <a:gd name="connsiteY8" fmla="*/ 6259424 h 6858000"/>
              <a:gd name="connsiteX9" fmla="*/ 2994068 w 12192000"/>
              <a:gd name="connsiteY9" fmla="*/ 6259424 h 6858000"/>
              <a:gd name="connsiteX10" fmla="*/ 5823194 w 12192000"/>
              <a:gd name="connsiteY10" fmla="*/ 3430702 h 6858000"/>
              <a:gd name="connsiteX11" fmla="*/ 2994068 w 12192000"/>
              <a:gd name="connsiteY11" fmla="*/ 601980 h 6858000"/>
              <a:gd name="connsiteX12" fmla="*/ 263555 w 12192000"/>
              <a:gd name="connsiteY12" fmla="*/ 601980 h 6858000"/>
              <a:gd name="connsiteX13" fmla="*/ 138197 w 12192000"/>
              <a:gd name="connsiteY13" fmla="*/ 601980 h 6858000"/>
              <a:gd name="connsiteX14" fmla="*/ 0 w 12192000"/>
              <a:gd name="connsiteY14" fmla="*/ 6019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59424"/>
                </a:lnTo>
                <a:lnTo>
                  <a:pt x="2153" y="6259424"/>
                </a:lnTo>
                <a:cubicBezTo>
                  <a:pt x="13610" y="6259424"/>
                  <a:pt x="36524" y="6259424"/>
                  <a:pt x="82352" y="6259424"/>
                </a:cubicBezTo>
                <a:lnTo>
                  <a:pt x="138197" y="6259424"/>
                </a:lnTo>
                <a:lnTo>
                  <a:pt x="149077" y="6259424"/>
                </a:lnTo>
                <a:cubicBezTo>
                  <a:pt x="413045" y="6259424"/>
                  <a:pt x="1116961" y="6259424"/>
                  <a:pt x="2994068" y="6259424"/>
                </a:cubicBezTo>
                <a:cubicBezTo>
                  <a:pt x="4555949" y="6259424"/>
                  <a:pt x="5823194" y="4992360"/>
                  <a:pt x="5823194" y="3430702"/>
                </a:cubicBezTo>
                <a:cubicBezTo>
                  <a:pt x="5823194" y="1869045"/>
                  <a:pt x="4555949" y="601980"/>
                  <a:pt x="2994068" y="601980"/>
                </a:cubicBezTo>
                <a:cubicBezTo>
                  <a:pt x="2994068" y="601980"/>
                  <a:pt x="2994068" y="601980"/>
                  <a:pt x="263555" y="601980"/>
                </a:cubicBezTo>
                <a:lnTo>
                  <a:pt x="138197" y="601980"/>
                </a:lnTo>
                <a:lnTo>
                  <a:pt x="0" y="6019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44000" rIns="14400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Drag and drop image form a folder, or click on the placeholder and select ‘Insert \ Images’</a:t>
            </a:r>
            <a:endParaRPr lang="en-A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3D38F9-D214-40CC-B04B-41988914E4F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074077" y="2579400"/>
            <a:ext cx="1699200" cy="16992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DA700-3D1B-49F1-9223-954502A2E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953" y="3213099"/>
            <a:ext cx="4489123" cy="13473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Sub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ABBA3CDA-E776-40AE-B46D-45A45CC5D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2" y="2222662"/>
            <a:ext cx="4489123" cy="959957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4EFB1E-7596-419D-88EB-C9EFE444507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12942-414A-46C0-9AEE-8A03969C7C0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29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57DA6F-A204-4940-B919-67CA81BB5E7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144000" tIns="144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B59CA2-2EEE-4B61-A623-6BE4CE88BB2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0928916" y="5592758"/>
            <a:ext cx="1062000" cy="1062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DA700-3D1B-49F1-9223-954502A2E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953" y="3213099"/>
            <a:ext cx="4577597" cy="13473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2pPr>
            <a:lvl3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3pPr>
            <a:lvl4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4pPr>
            <a:lvl5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5pPr>
            <a:lvl6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6pPr>
            <a:lvl7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7pPr>
            <a:lvl8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8pPr>
            <a:lvl9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ABBA3CDA-E776-40AE-B46D-45A45CC5D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2" y="2222662"/>
            <a:ext cx="4577597" cy="959957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31C4A-F56A-4B3F-B779-91C3D6CCBE6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2B424-2E74-4479-A134-710EC46ECC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19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360C9-D6E6-46AC-8EF9-EEF25F267E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1200" y="1490400"/>
            <a:ext cx="11667599" cy="4683600"/>
          </a:xfrm>
        </p:spPr>
        <p:txBody>
          <a:bodyPr lIns="9000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577850" indent="-261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2400"/>
            </a:lvl2pPr>
            <a:lvl3pPr marL="804863" indent="-2270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2000"/>
            </a:lvl3pPr>
            <a:lvl4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4pPr>
            <a:lvl5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31D76-E5CB-429A-9B45-398ECFBE8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3C109-1995-4EEB-A045-C134932864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31D76-E5CB-429A-9B45-398ECFBE8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3C109-1995-4EEB-A045-C134932864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82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4ED600E-90B7-4D49-803F-18C3CB208852}"/>
              </a:ext>
            </a:extLst>
          </p:cNvPr>
          <p:cNvSpPr/>
          <p:nvPr userDrawn="1"/>
        </p:nvSpPr>
        <p:spPr>
          <a:xfrm flipV="1">
            <a:off x="0" y="-1"/>
            <a:ext cx="8769311" cy="1230123"/>
          </a:xfrm>
          <a:custGeom>
            <a:avLst/>
            <a:gdLst>
              <a:gd name="connsiteX0" fmla="*/ 741970 w 8769311"/>
              <a:gd name="connsiteY0" fmla="*/ 1230123 h 1230123"/>
              <a:gd name="connsiteX1" fmla="*/ 1254832 w 8769311"/>
              <a:gd name="connsiteY1" fmla="*/ 1230123 h 1230123"/>
              <a:gd name="connsiteX2" fmla="*/ 1254832 w 8769311"/>
              <a:gd name="connsiteY2" fmla="*/ 1230122 h 1230123"/>
              <a:gd name="connsiteX3" fmla="*/ 8769275 w 8769311"/>
              <a:gd name="connsiteY3" fmla="*/ 1230122 h 1230123"/>
              <a:gd name="connsiteX4" fmla="*/ 8769311 w 8769311"/>
              <a:gd name="connsiteY4" fmla="*/ 1229400 h 1230123"/>
              <a:gd name="connsiteX5" fmla="*/ 7560373 w 8769311"/>
              <a:gd name="connsiteY5" fmla="*/ 0 h 1230123"/>
              <a:gd name="connsiteX6" fmla="*/ 3733364 w 8769311"/>
              <a:gd name="connsiteY6" fmla="*/ 0 h 1230123"/>
              <a:gd name="connsiteX7" fmla="*/ 2463698 w 8769311"/>
              <a:gd name="connsiteY7" fmla="*/ 0 h 1230123"/>
              <a:gd name="connsiteX8" fmla="*/ 0 w 8769311"/>
              <a:gd name="connsiteY8" fmla="*/ 0 h 1230123"/>
              <a:gd name="connsiteX9" fmla="*/ 0 w 8769311"/>
              <a:gd name="connsiteY9" fmla="*/ 1230122 h 1230123"/>
              <a:gd name="connsiteX10" fmla="*/ 741970 w 8769311"/>
              <a:gd name="connsiteY10" fmla="*/ 1230122 h 1230123"/>
              <a:gd name="connsiteX11" fmla="*/ 741970 w 8769311"/>
              <a:gd name="connsiteY11" fmla="*/ 1230123 h 123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69311" h="1230123">
                <a:moveTo>
                  <a:pt x="741970" y="1230123"/>
                </a:moveTo>
                <a:lnTo>
                  <a:pt x="1254832" y="1230123"/>
                </a:lnTo>
                <a:lnTo>
                  <a:pt x="1254832" y="1230122"/>
                </a:lnTo>
                <a:lnTo>
                  <a:pt x="8769275" y="1230122"/>
                </a:lnTo>
                <a:lnTo>
                  <a:pt x="8769311" y="1229400"/>
                </a:lnTo>
                <a:cubicBezTo>
                  <a:pt x="8769311" y="550384"/>
                  <a:pt x="8227985" y="0"/>
                  <a:pt x="7560373" y="0"/>
                </a:cubicBezTo>
                <a:lnTo>
                  <a:pt x="3733364" y="0"/>
                </a:lnTo>
                <a:lnTo>
                  <a:pt x="2463698" y="0"/>
                </a:lnTo>
                <a:lnTo>
                  <a:pt x="0" y="0"/>
                </a:lnTo>
                <a:lnTo>
                  <a:pt x="0" y="1230122"/>
                </a:lnTo>
                <a:lnTo>
                  <a:pt x="741970" y="1230122"/>
                </a:lnTo>
                <a:lnTo>
                  <a:pt x="741970" y="12301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456" y="6330733"/>
            <a:ext cx="1656000" cy="204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2456" y="6287423"/>
            <a:ext cx="576000" cy="247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C1E104-23DB-455F-9F8B-3367332FFCD4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0148C7AF-0E90-42A6-97EB-C6DC7F7C9AE7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9E5D329-A4F0-4077-93A7-8FAA3ADDA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456" y="6538912"/>
            <a:ext cx="6624000" cy="204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199" y="1497599"/>
            <a:ext cx="11746800" cy="4233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456" y="270165"/>
            <a:ext cx="8526856" cy="9599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50" r:id="rId8"/>
    <p:sldLayoutId id="2147483681" r:id="rId9"/>
    <p:sldLayoutId id="2147483680" r:id="rId10"/>
    <p:sldLayoutId id="2147483673" r:id="rId11"/>
    <p:sldLayoutId id="2147483664" r:id="rId12"/>
    <p:sldLayoutId id="2147483671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2" r:id="rId20"/>
    <p:sldLayoutId id="2147483675" r:id="rId21"/>
    <p:sldLayoutId id="2147483676" r:id="rId22"/>
    <p:sldLayoutId id="2147483677" r:id="rId23"/>
    <p:sldLayoutId id="2147483679" r:id="rId24"/>
    <p:sldLayoutId id="2147483678" r:id="rId25"/>
    <p:sldLayoutId id="2147483674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2400"/>
        </a:spcAft>
        <a:buFont typeface="Arial" panose="020B0604020202020204" pitchFamily="34" charset="0"/>
        <a:buNone/>
        <a:defRPr sz="37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800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joealato/attention-in-nlp-734c6fa9d983" TargetMode="External"/><Relationship Id="rId2" Type="http://schemas.openxmlformats.org/officeDocument/2006/relationships/hyperlink" Target="https://www.youtube.com/watch?v=S27pHKBEp30&amp;t=1073s" TargetMode="Externa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onal-sites.deakin.edu.au/~mohamedb/teaching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EA610-4CF5-4786-A46E-770CC306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7" name="Picture Placeholder 3" descr="A picture containing different, yellow, man, covered&#10;&#10;Description automatically generated">
            <a:extLst>
              <a:ext uri="{FF2B5EF4-FFF2-40B4-BE49-F238E27FC236}">
                <a16:creationId xmlns:a16="http://schemas.microsoft.com/office/drawing/2014/main" id="{DA493327-A6AA-C140-9DAC-19B2B0DDB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70" t="-4163" r="-725" b="-7142"/>
          <a:stretch/>
        </p:blipFill>
        <p:spPr>
          <a:xfrm>
            <a:off x="7541445" y="121920"/>
            <a:ext cx="3865565" cy="4287520"/>
          </a:xfrm>
          <a:custGeom>
            <a:avLst/>
            <a:gdLst>
              <a:gd name="connsiteX0" fmla="*/ 2632641 w 3865565"/>
              <a:gd name="connsiteY0" fmla="*/ 0 h 5657444"/>
              <a:gd name="connsiteX1" fmla="*/ 3039129 w 3865565"/>
              <a:gd name="connsiteY1" fmla="*/ 0 h 5657444"/>
              <a:gd name="connsiteX2" fmla="*/ 3830041 w 3865565"/>
              <a:gd name="connsiteY2" fmla="*/ 172187 h 5657444"/>
              <a:gd name="connsiteX3" fmla="*/ 3865565 w 3865565"/>
              <a:gd name="connsiteY3" fmla="*/ 186581 h 5657444"/>
              <a:gd name="connsiteX4" fmla="*/ 3865565 w 3865565"/>
              <a:gd name="connsiteY4" fmla="*/ 5462255 h 5657444"/>
              <a:gd name="connsiteX5" fmla="*/ 3760710 w 3865565"/>
              <a:gd name="connsiteY5" fmla="*/ 5502445 h 5657444"/>
              <a:gd name="connsiteX6" fmla="*/ 2835885 w 3865565"/>
              <a:gd name="connsiteY6" fmla="*/ 5657444 h 5657444"/>
              <a:gd name="connsiteX7" fmla="*/ 0 w 3865565"/>
              <a:gd name="connsiteY7" fmla="*/ 2825551 h 5657444"/>
              <a:gd name="connsiteX8" fmla="*/ 2632641 w 3865565"/>
              <a:gd name="connsiteY8" fmla="*/ 0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5565" h="5657444">
                <a:moveTo>
                  <a:pt x="2632641" y="0"/>
                </a:moveTo>
                <a:lnTo>
                  <a:pt x="3039129" y="0"/>
                </a:lnTo>
                <a:cubicBezTo>
                  <a:pt x="3315017" y="19820"/>
                  <a:pt x="3580980" y="79280"/>
                  <a:pt x="3830041" y="172187"/>
                </a:cubicBezTo>
                <a:lnTo>
                  <a:pt x="3865565" y="186581"/>
                </a:lnTo>
                <a:lnTo>
                  <a:pt x="3865565" y="5462255"/>
                </a:lnTo>
                <a:lnTo>
                  <a:pt x="3760710" y="5502445"/>
                </a:lnTo>
                <a:cubicBezTo>
                  <a:pt x="3470525" y="5602939"/>
                  <a:pt x="3159407" y="5657444"/>
                  <a:pt x="2835885" y="5657444"/>
                </a:cubicBezTo>
                <a:cubicBezTo>
                  <a:pt x="1270273" y="5657444"/>
                  <a:pt x="0" y="4388959"/>
                  <a:pt x="0" y="2825551"/>
                </a:cubicBezTo>
                <a:cubicBezTo>
                  <a:pt x="0" y="1328738"/>
                  <a:pt x="1162300" y="104650"/>
                  <a:pt x="2632641" y="0"/>
                </a:cubicBezTo>
                <a:close/>
              </a:path>
            </a:pathLst>
          </a:cu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38BB229F-008D-5A4C-A822-5FBACD21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08" y="3274540"/>
            <a:ext cx="5040000" cy="3264371"/>
          </a:xfrm>
        </p:spPr>
        <p:txBody>
          <a:bodyPr/>
          <a:lstStyle/>
          <a:p>
            <a:r>
              <a:rPr lang="en-AU" dirty="0" err="1"/>
              <a:t>Dr.</a:t>
            </a:r>
            <a:r>
              <a:rPr lang="en-AU" dirty="0"/>
              <a:t> Mohamed Reda </a:t>
            </a:r>
            <a:r>
              <a:rPr lang="en-AU" dirty="0" err="1"/>
              <a:t>Bouadjenek</a:t>
            </a:r>
            <a:endParaRPr lang="en-AU" dirty="0"/>
          </a:p>
          <a:p>
            <a:r>
              <a:rPr lang="en-AU" dirty="0"/>
              <a:t>School of Information Technology, Faculty of Sci </a:t>
            </a:r>
            <a:r>
              <a:rPr lang="en-AU" dirty="0" err="1"/>
              <a:t>Eng</a:t>
            </a:r>
            <a:r>
              <a:rPr lang="en-AU" dirty="0"/>
              <a:t> &amp; Built </a:t>
            </a:r>
            <a:r>
              <a:rPr lang="en-AU" dirty="0" err="1"/>
              <a:t>Env</a:t>
            </a:r>
            <a:endParaRPr lang="en-AU" dirty="0"/>
          </a:p>
          <a:p>
            <a:r>
              <a:rPr lang="en-AU" dirty="0"/>
              <a:t>reda.bouadjenek@deakin.edu.au</a:t>
            </a:r>
          </a:p>
          <a:p>
            <a:r>
              <a:rPr lang="en-AU"/>
              <a:t>May 28, </a:t>
            </a:r>
            <a:r>
              <a:rPr lang="en-AU" dirty="0"/>
              <a:t>2020</a:t>
            </a:r>
          </a:p>
          <a:p>
            <a:endParaRPr lang="en-AU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03D93BA-F8B7-0344-BE7A-0F35026B9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06" y="370703"/>
            <a:ext cx="6599059" cy="2903836"/>
          </a:xfrm>
        </p:spPr>
        <p:txBody>
          <a:bodyPr anchor="t"/>
          <a:lstStyle/>
          <a:p>
            <a:r>
              <a:rPr lang="en-AU" b="1" dirty="0"/>
              <a:t>Lecture 2:</a:t>
            </a:r>
            <a:br>
              <a:rPr lang="en-AU" dirty="0"/>
            </a:br>
            <a:r>
              <a:rPr lang="en-AU" dirty="0"/>
              <a:t>LSTM is dead. Long Live Transformers!</a:t>
            </a:r>
          </a:p>
        </p:txBody>
      </p:sp>
    </p:spTree>
    <p:extLst>
      <p:ext uri="{BB962C8B-B14F-4D97-AF65-F5344CB8AC3E}">
        <p14:creationId xmlns:p14="http://schemas.microsoft.com/office/powerpoint/2010/main" val="371235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3554B5-A1B7-3145-9E54-85A38F5C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20C7B-1731-FF45-9188-49732BBB20C0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sz="2400" dirty="0"/>
                  <a:t>“Ah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no</a:t>
                </a:r>
                <a:r>
                  <a:rPr lang="en-US" sz="2400" dirty="0"/>
                  <a:t>, there are good movies on Netflix!” vs. “Ah, there are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no</a:t>
                </a:r>
                <a:r>
                  <a:rPr lang="en-US" sz="2400" dirty="0"/>
                  <a:t> good movie on Netflix!”</a:t>
                </a:r>
              </a:p>
              <a:p>
                <a:r>
                  <a:rPr lang="en-US" dirty="0"/>
                  <a:t>Use N-grams.</a:t>
                </a:r>
              </a:p>
              <a:p>
                <a:pPr lvl="1"/>
                <a:r>
                  <a:rPr lang="en-US" dirty="0"/>
                  <a:t>Dimensionality grows exponentially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3-grams with English: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=1,000,000,000,000,000</m:t>
                    </m:r>
                  </m:oMath>
                </a14:m>
                <a:r>
                  <a:rPr lang="en-US" dirty="0"/>
                  <a:t> entries.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Too expensive!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20C7B-1731-FF45-9188-49732BBB20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1016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80288AA1-3F16-574F-9FF4-36A50591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matters for NLP tasks!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8107E-BE4E-4C42-BE62-07E42B0588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90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32F35-68FE-9A46-B58B-7689CAF5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F8D5B-0FC1-7D48-AEC3-D5705ACCDF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37A681-9449-934E-A346-85548302A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330332"/>
              </p:ext>
            </p:extLst>
          </p:nvPr>
        </p:nvGraphicFramePr>
        <p:xfrm>
          <a:off x="818456" y="2246811"/>
          <a:ext cx="10485119" cy="2290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FF7B2F-9725-9449-B1C5-D2333CE04247}"/>
              </a:ext>
            </a:extLst>
          </p:cNvPr>
          <p:cNvSpPr txBox="1"/>
          <p:nvPr/>
        </p:nvSpPr>
        <p:spPr>
          <a:xfrm>
            <a:off x="3187664" y="4624251"/>
            <a:ext cx="5746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Recurrent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74598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5F9A12-AFA0-5643-AAC2-8D7CE28A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13FD0B0-A8E4-CB43-9285-507703B337E4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en-US" dirty="0"/>
                  <a:t>How to calculate: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A for-loop:</a:t>
                </a:r>
              </a:p>
              <a:p>
                <a:pPr marL="315912" lvl="1" indent="0">
                  <a:buNone/>
                </a:pPr>
                <a:r>
                  <a:rPr lang="en-AU" sz="44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AU" sz="4400" dirty="0"/>
                  <a:t> </a:t>
                </a:r>
                <a14:m>
                  <m:oMath xmlns:m="http://schemas.openxmlformats.org/officeDocument/2006/math">
                    <m:r>
                      <a:rPr lang="en-AU" sz="44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sz="4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AU" sz="4400" dirty="0"/>
                  <a:t> </a:t>
                </a:r>
                <a:r>
                  <a:rPr lang="en-AU" sz="44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to</a:t>
                </a:r>
                <a:r>
                  <a:rPr lang="en-AU" sz="4400" dirty="0"/>
                  <a:t> </a:t>
                </a:r>
                <a14:m>
                  <m:oMath xmlns:m="http://schemas.openxmlformats.org/officeDocument/2006/math">
                    <m:r>
                      <a:rPr lang="en-AU" sz="44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AU" sz="4400" dirty="0"/>
                  <a:t>: </a:t>
                </a:r>
              </a:p>
              <a:p>
                <a:pPr marL="3159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AU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4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AU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4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AU" sz="4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AU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AU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AU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AU" sz="4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dirty="0"/>
              </a:p>
              <a:p>
                <a:pPr marL="315912" lvl="1" indent="0">
                  <a:buNone/>
                </a:pPr>
                <a:r>
                  <a:rPr lang="en-AU" sz="4000" b="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AU" sz="4000" b="0" dirty="0"/>
                  <a:t> </a:t>
                </a:r>
                <a14:m>
                  <m:oMath xmlns:m="http://schemas.openxmlformats.org/officeDocument/2006/math">
                    <m:r>
                      <a:rPr lang="en-AU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AU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AU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sz="4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13FD0B0-A8E4-CB43-9285-507703B337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1016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F2A8C654-AA73-0944-B26C-0605ACA0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a new approach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4ED82-88D5-5048-9419-85070F080F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36545-9B30-6846-8E05-D41755481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4" t="-1" r="81427" b="1"/>
          <a:stretch/>
        </p:blipFill>
        <p:spPr>
          <a:xfrm>
            <a:off x="9231086" y="2367981"/>
            <a:ext cx="2311324" cy="31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5CE93C-A389-7B4D-AE80-91E2414E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2A933C-085D-D648-A1C1-94905084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Unrolled RNN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7F7F4-191F-4441-A3E4-0C2CF0EF21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91F76-639E-0E48-AD78-3695DF58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8" y="2417814"/>
            <a:ext cx="9657805" cy="25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CA95E8-3988-C54E-B403-CBAD9CDA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AEED6E7-5B59-C647-849B-32E633869C30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AU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AU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𝕨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 smtClean="0">
                                <a:latin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AU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AU" i="1" smtClean="0">
                            <a:latin typeface="Cambria Math" panose="02040503050406030204" pitchFamily="18" charset="0"/>
                          </a:rPr>
                          <m:t>⋯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𝕨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𝕨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𝕨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𝕨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AEED6E7-5B59-C647-849B-32E633869C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3E67105-94D2-7147-A39B-4E56203B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&amp; Exploding Gradients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5C79E-4CDC-6C4C-AE79-D81F25F271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103E7-4A34-184F-96AF-55E4B58C12FE}"/>
              </a:ext>
            </a:extLst>
          </p:cNvPr>
          <p:cNvSpPr txBox="1"/>
          <p:nvPr/>
        </p:nvSpPr>
        <p:spPr>
          <a:xfrm flipH="1">
            <a:off x="7633565" y="5145430"/>
            <a:ext cx="296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Multiplying matrix N times!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53F181-A05E-4F40-857F-F91F610F4A79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111847" y="4518412"/>
            <a:ext cx="278674" cy="592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7E6D2F2-A7BF-2D4B-A496-E469F33935F1}"/>
              </a:ext>
            </a:extLst>
          </p:cNvPr>
          <p:cNvSpPr/>
          <p:nvPr/>
        </p:nvSpPr>
        <p:spPr>
          <a:xfrm>
            <a:off x="9259892" y="4222321"/>
            <a:ext cx="261258" cy="296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2D1BCC-6B9C-AE4B-9569-C7F4B16F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BAD32-05E3-904B-82F8-BCD22778E56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Numbers &lt; 1:</a:t>
            </a:r>
          </a:p>
          <a:p>
            <a:pPr marL="315912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&gt;&gt;&gt; 0.9 **100</a:t>
            </a:r>
          </a:p>
          <a:p>
            <a:pPr marL="315912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2.6561398887587544e-05</a:t>
            </a:r>
          </a:p>
          <a:p>
            <a:pPr marL="315912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&gt;&gt;&gt; 0.9 **200</a:t>
            </a:r>
          </a:p>
          <a:p>
            <a:pPr marL="315912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7.055079108655367e-10</a:t>
            </a:r>
          </a:p>
          <a:p>
            <a:r>
              <a:rPr lang="en-US" dirty="0"/>
              <a:t>Numbers &gt; 1:</a:t>
            </a:r>
          </a:p>
          <a:p>
            <a:pPr marL="306387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&gt;&gt;&gt; 1.1 ** 100 </a:t>
            </a:r>
          </a:p>
          <a:p>
            <a:pPr marL="306387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13780.61233982238</a:t>
            </a:r>
          </a:p>
          <a:p>
            <a:pPr marL="306387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&gt;&gt;&gt; 1.1 ** 200 </a:t>
            </a:r>
          </a:p>
          <a:p>
            <a:pPr marL="306387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189905276.4604649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6DAE8-B705-5149-976F-BF3592BC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&amp; Exploding Gradients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D9527-A1F2-AF47-823A-06220254A5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03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64BD066-458C-F94D-BD3E-ACD25A2271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 t="30" r="27668" b="-30"/>
          <a:stretch/>
        </p:blipFill>
        <p:spPr>
          <a:xfrm>
            <a:off x="8326436" y="601980"/>
            <a:ext cx="3865565" cy="5657444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80FCB9-CCB2-BA47-BF89-0B98E40094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654FF-20DA-0243-BB10-190DC44E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6AE16F1-1AE8-E343-AFEA-9378BB65DD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Rise and Fall and Rise and Fall of LSTM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02FA540-020C-4048-806E-E7D70EA7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to the Rescue! (2/3)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10835-B4FD-7D46-B92C-A7A97A5488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099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32F35-68FE-9A46-B58B-7689CAF5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F8D5B-0FC1-7D48-AEC3-D5705ACCDF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37A681-9449-934E-A346-85548302A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50768"/>
              </p:ext>
            </p:extLst>
          </p:nvPr>
        </p:nvGraphicFramePr>
        <p:xfrm>
          <a:off x="818456" y="676123"/>
          <a:ext cx="104851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1381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9A9FF-AEEC-254F-9DBB-23A49C32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F4494B-63C6-2C4F-9366-E7607CC6327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51" y="557167"/>
            <a:ext cx="8770299" cy="564425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19735-CF02-B14F-A61A-317D73239D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556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B60D08-20A0-F548-9286-96971AE8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6349A-56F4-4943-B6AD-F53508E7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296" y="1758950"/>
            <a:ext cx="6764704" cy="44393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7812CB-7897-7348-A003-A269FC0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Long-short Term Memory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98F7A-C6DC-CB44-8110-5C1E67E0C9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6786F-1951-654B-A8F5-819E52E57C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0538" y="1758950"/>
            <a:ext cx="6205684" cy="4416998"/>
          </a:xfrm>
        </p:spPr>
        <p:txBody>
          <a:bodyPr/>
          <a:lstStyle/>
          <a:p>
            <a:r>
              <a:rPr lang="en-US" dirty="0"/>
              <a:t>Keeps a long-term memory. </a:t>
            </a:r>
            <a:endParaRPr lang="en-US" baseline="-25000" dirty="0"/>
          </a:p>
          <a:p>
            <a:r>
              <a:rPr lang="en-US" dirty="0"/>
              <a:t>Similar to </a:t>
            </a:r>
            <a:r>
              <a:rPr lang="en-US" dirty="0" err="1"/>
              <a:t>ResNet</a:t>
            </a:r>
            <a:r>
              <a:rPr lang="en-US" dirty="0"/>
              <a:t> but jumping over layers.</a:t>
            </a:r>
          </a:p>
        </p:txBody>
      </p:sp>
    </p:spTree>
    <p:extLst>
      <p:ext uri="{BB962C8B-B14F-4D97-AF65-F5344CB8AC3E}">
        <p14:creationId xmlns:p14="http://schemas.microsoft.com/office/powerpoint/2010/main" val="12094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054603-0323-EB46-9F2D-0AD17F193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752737-E5BC-CD41-A95E-2D312F8D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Lectures!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46B26-60C5-CF46-B871-BDFC4B24DD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5" name="Picture 14" descr="A picture containing player&#10;&#10;Description automatically generated">
            <a:extLst>
              <a:ext uri="{FF2B5EF4-FFF2-40B4-BE49-F238E27FC236}">
                <a16:creationId xmlns:a16="http://schemas.microsoft.com/office/drawing/2014/main" id="{BEBE9AE5-931B-A245-9EA9-72981BCF9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94" y="1750302"/>
            <a:ext cx="7289800" cy="4660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2AF659-D439-B04C-835E-815D4079C219}"/>
              </a:ext>
            </a:extLst>
          </p:cNvPr>
          <p:cNvSpPr txBox="1"/>
          <p:nvPr/>
        </p:nvSpPr>
        <p:spPr>
          <a:xfrm>
            <a:off x="128999" y="1770128"/>
            <a:ext cx="45432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The BERT Mountain!</a:t>
            </a:r>
          </a:p>
          <a:p>
            <a:r>
              <a:rPr lang="en-US" dirty="0">
                <a:latin typeface="Corbel" panose="020B0503020204020204" pitchFamily="34" charset="0"/>
              </a:rPr>
              <a:t>By Chris McCormick </a:t>
            </a:r>
          </a:p>
          <a:p>
            <a:r>
              <a:rPr lang="en-US" sz="1400" dirty="0">
                <a:latin typeface="Corbel" panose="020B0503020204020204" pitchFamily="34" charset="0"/>
              </a:rPr>
              <a:t>(Bidirectional Encoder Representations from Transformers)</a:t>
            </a:r>
          </a:p>
        </p:txBody>
      </p:sp>
    </p:spTree>
    <p:extLst>
      <p:ext uri="{BB962C8B-B14F-4D97-AF65-F5344CB8AC3E}">
        <p14:creationId xmlns:p14="http://schemas.microsoft.com/office/powerpoint/2010/main" val="2685931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3C79FC-63D5-5146-8327-5D17DBFF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868D20-22FF-4841-B7FF-B49E7648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Long-short Term Memory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C684D-30E0-7A44-9C07-06A53533F6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7746FE-3DD4-D54D-A743-3CE52499642F}"/>
              </a:ext>
            </a:extLst>
          </p:cNvPr>
          <p:cNvGrpSpPr/>
          <p:nvPr/>
        </p:nvGrpSpPr>
        <p:grpSpPr>
          <a:xfrm>
            <a:off x="0" y="2592047"/>
            <a:ext cx="12195190" cy="1292470"/>
            <a:chOff x="0" y="2592047"/>
            <a:chExt cx="12195190" cy="12924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4931DC-0045-774C-9D0A-E9DE16D4B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0" y="2592047"/>
              <a:ext cx="1742170" cy="12924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73050E-9FC5-434C-A5A8-F349421CF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1742170" y="2592047"/>
              <a:ext cx="1742170" cy="12924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0857E6-D7F6-C04C-88B0-268F89823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3484340" y="2592047"/>
              <a:ext cx="1742170" cy="12924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0586A5-170B-214E-9CA6-17F9EA769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5226510" y="2592047"/>
              <a:ext cx="1742170" cy="12924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B6D3EB-A457-644A-A2D8-4B3B13487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6968680" y="2592047"/>
              <a:ext cx="1742170" cy="12924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5B242E-D481-A44D-B8A6-B0E303CF1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8710850" y="2592047"/>
              <a:ext cx="1742170" cy="12924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3B880E-5FBF-3347-8862-F8BA5C72E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14" t="10567" r="5078" b="9249"/>
            <a:stretch/>
          </p:blipFill>
          <p:spPr>
            <a:xfrm>
              <a:off x="10453020" y="2592047"/>
              <a:ext cx="1742170" cy="1292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75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29100F-C078-8241-AE1A-82BE10D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AAC08-5978-C740-9D05-73FC3BB5CDC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Difficult to train.</a:t>
            </a:r>
          </a:p>
          <a:p>
            <a:r>
              <a:rPr lang="en-US" dirty="0"/>
              <a:t>Very long gradient paths.</a:t>
            </a:r>
          </a:p>
          <a:p>
            <a:pPr lvl="1"/>
            <a:r>
              <a:rPr lang="en-US" dirty="0"/>
              <a:t>LSTM on 100-word doc has gradients 100-layer network.</a:t>
            </a:r>
          </a:p>
          <a:p>
            <a:r>
              <a:rPr lang="en-US" dirty="0"/>
              <a:t>Transfer learning never really worked.</a:t>
            </a:r>
          </a:p>
          <a:p>
            <a:r>
              <a:rPr lang="en-US" dirty="0"/>
              <a:t>Needs specific labelled dataset for every task.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DA45E3-776E-0243-8F68-534EE076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LSTM’s limitations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6F8A1-3827-7942-8AB2-C638976E50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03443-923D-6D45-B3EE-ADA611604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6" r="-406"/>
          <a:stretch/>
        </p:blipFill>
        <p:spPr>
          <a:xfrm>
            <a:off x="7480782" y="3840480"/>
            <a:ext cx="4574834" cy="18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7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BA11680-0D49-7D43-A6F7-B7AB149F5A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30" r="37981" b="-30"/>
          <a:stretch/>
        </p:blipFill>
        <p:spPr>
          <a:xfrm>
            <a:off x="8326436" y="601980"/>
            <a:ext cx="3865565" cy="5657444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A698F8-8B14-A149-979F-F10C1C561C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A2C832-8769-9045-B670-1DA6301E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7EC238-B672-A840-9379-35E182D1E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next big thing, for now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CE78A0-74EE-CD4B-8F89-CC794876A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&amp; Muppets (3/3)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F466D-BCFD-A94C-AFDF-F7474B325D9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158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32F35-68FE-9A46-B58B-7689CAF5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F8D5B-0FC1-7D48-AEC3-D5705ACCDF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23</a:t>
            </a:fld>
            <a:endParaRPr lang="en-GB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37A681-9449-934E-A346-85548302A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985920"/>
              </p:ext>
            </p:extLst>
          </p:nvPr>
        </p:nvGraphicFramePr>
        <p:xfrm>
          <a:off x="818456" y="676123"/>
          <a:ext cx="104851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7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443852-3DD3-B94C-AD62-9164CED0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418333-8D93-F544-9B96-FBDE163B9A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5" y="612633"/>
            <a:ext cx="9465950" cy="563273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191A9-100F-F24C-831E-92B09AB091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674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88733-6512-AF49-8789-02BE981B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17112B-5F12-C441-8D1A-FFC94608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DBCA-E07E-4D42-A9C6-EE5093F692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BF8C2-D7DF-9148-A616-4548A328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00" y="1297270"/>
            <a:ext cx="3930401" cy="5462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2051F1-765E-A849-817E-E91E8E83DB67}"/>
              </a:ext>
            </a:extLst>
          </p:cNvPr>
          <p:cNvSpPr/>
          <p:nvPr/>
        </p:nvSpPr>
        <p:spPr>
          <a:xfrm>
            <a:off x="18054" y="1302993"/>
            <a:ext cx="439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Ashish Vaswani et. Attention Is All You Need.</a:t>
            </a:r>
          </a:p>
          <a:p>
            <a:r>
              <a:rPr lang="en-US" dirty="0">
                <a:latin typeface="Corbel" panose="020B0503020204020204" pitchFamily="34" charset="0"/>
              </a:rPr>
              <a:t>NIPS 2017.</a:t>
            </a:r>
          </a:p>
        </p:txBody>
      </p:sp>
    </p:spTree>
    <p:extLst>
      <p:ext uri="{BB962C8B-B14F-4D97-AF65-F5344CB8AC3E}">
        <p14:creationId xmlns:p14="http://schemas.microsoft.com/office/powerpoint/2010/main" val="363378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A7B52-890E-184B-A211-B531CD5E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C1F33C-343D-5247-87E8-52A68B99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2F4A8-46F0-244E-A3BD-8C8D06C2F5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3A7DC-A871-DE46-B8C2-7489F61C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605" y="1441908"/>
            <a:ext cx="8318790" cy="54160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6A2E96-C37E-3044-97AE-7209FDCB82CB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40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CA7650-6425-9B40-A7A9-48A73C5B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EB648-03D3-6A44-896C-9E2525EE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Encoder Block: same structure, different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25CE9-09EA-F94A-8FC3-E23598D31D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1368E-C460-4F4C-A700-59D844FB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77" y="1748243"/>
            <a:ext cx="8562647" cy="44434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3F9A8-12DD-4143-80B0-ED2DD63B4A47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63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BC3924-D38D-D840-B6D9-87399778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452CF6-1CE3-174C-B7B3-26EA4888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61B86-9D58-0649-8BDB-999F6C6688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B57D3-04FA-534E-A224-E2F7E012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52" y="1379019"/>
            <a:ext cx="9010828" cy="5478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92DF2-124C-9F47-9054-BE581F51E2DB}"/>
              </a:ext>
            </a:extLst>
          </p:cNvPr>
          <p:cNvSpPr txBox="1"/>
          <p:nvPr/>
        </p:nvSpPr>
        <p:spPr>
          <a:xfrm>
            <a:off x="560568" y="3617830"/>
            <a:ext cx="3176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Note: The FFNN is independent</a:t>
            </a:r>
          </a:p>
          <a:p>
            <a:r>
              <a:rPr lang="en-US" dirty="0">
                <a:latin typeface="Corbel" panose="020B0503020204020204" pitchFamily="34" charset="0"/>
              </a:rPr>
              <a:t>for each word.</a:t>
            </a:r>
          </a:p>
          <a:p>
            <a:r>
              <a:rPr lang="en-US" dirty="0">
                <a:latin typeface="Corbel" panose="020B0503020204020204" pitchFamily="34" charset="0"/>
              </a:rPr>
              <a:t>Hence can be parallelized.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889075-5C3B-8F42-98BD-2F1470B62475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4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88733-6512-AF49-8789-02BE981B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17112B-5F12-C441-8D1A-FFC94608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DBCA-E07E-4D42-A9C6-EE5093F692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BF8C2-D7DF-9148-A616-4548A328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00" y="1297270"/>
            <a:ext cx="3930401" cy="54623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62DFE4-001A-8B4D-A995-291B158A3347}"/>
              </a:ext>
            </a:extLst>
          </p:cNvPr>
          <p:cNvSpPr/>
          <p:nvPr/>
        </p:nvSpPr>
        <p:spPr>
          <a:xfrm>
            <a:off x="4104674" y="2952206"/>
            <a:ext cx="2026160" cy="3727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37D8E-06A2-644E-B206-D1475125C7DC}"/>
              </a:ext>
            </a:extLst>
          </p:cNvPr>
          <p:cNvSpPr/>
          <p:nvPr/>
        </p:nvSpPr>
        <p:spPr>
          <a:xfrm>
            <a:off x="18054" y="1542143"/>
            <a:ext cx="439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Ashish Vaswani et. Attention Is All You Need.</a:t>
            </a:r>
          </a:p>
          <a:p>
            <a:r>
              <a:rPr lang="en-US" dirty="0">
                <a:latin typeface="Corbel" panose="020B0503020204020204" pitchFamily="34" charset="0"/>
              </a:rPr>
              <a:t>NIPS 2017.</a:t>
            </a:r>
          </a:p>
        </p:txBody>
      </p:sp>
    </p:spTree>
    <p:extLst>
      <p:ext uri="{BB962C8B-B14F-4D97-AF65-F5344CB8AC3E}">
        <p14:creationId xmlns:p14="http://schemas.microsoft.com/office/powerpoint/2010/main" val="129572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5B87A-BB7D-184F-A9A6-5F69CB0F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0C217-8D0F-D54F-9F43-0E2CBE604D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Background: NLP, Sequence Modeling.</a:t>
            </a:r>
          </a:p>
          <a:p>
            <a:r>
              <a:rPr lang="en-US" dirty="0">
                <a:latin typeface="Corbel" panose="020B0503020204020204" pitchFamily="34" charset="0"/>
              </a:rPr>
              <a:t>LSTM: Awesome but not good enough.</a:t>
            </a:r>
          </a:p>
          <a:p>
            <a:r>
              <a:rPr lang="en-US" dirty="0">
                <a:latin typeface="Corbel" panose="020B0503020204020204" pitchFamily="34" charset="0"/>
              </a:rPr>
              <a:t>Transformers: How &amp; Why?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B2D5B-8FAA-7241-AF43-13C2C1C4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0E2E7-71BF-9144-BEE8-BCCEA3763A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37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88733-6512-AF49-8789-02BE981B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17112B-5F12-C441-8D1A-FFC94608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DBCA-E07E-4D42-A9C6-EE5093F692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BF8C2-D7DF-9148-A616-4548A3286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91" r="51108"/>
          <a:stretch/>
        </p:blipFill>
        <p:spPr>
          <a:xfrm>
            <a:off x="4679150" y="1526077"/>
            <a:ext cx="2833701" cy="5010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876664-EB63-6B49-86EC-7D14B2FE6FAC}"/>
              </a:ext>
            </a:extLst>
          </p:cNvPr>
          <p:cNvSpPr txBox="1"/>
          <p:nvPr/>
        </p:nvSpPr>
        <p:spPr>
          <a:xfrm>
            <a:off x="7512851" y="2927775"/>
            <a:ext cx="42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rbel" panose="020B0503020204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E7878-E56B-1C48-98A5-A822BF7F7C3B}"/>
              </a:ext>
            </a:extLst>
          </p:cNvPr>
          <p:cNvSpPr txBox="1"/>
          <p:nvPr/>
        </p:nvSpPr>
        <p:spPr>
          <a:xfrm>
            <a:off x="7512851" y="4744971"/>
            <a:ext cx="42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B9F31-30F6-804F-B9F4-02E8173D9605}"/>
              </a:ext>
            </a:extLst>
          </p:cNvPr>
          <p:cNvSpPr txBox="1"/>
          <p:nvPr/>
        </p:nvSpPr>
        <p:spPr>
          <a:xfrm>
            <a:off x="7512851" y="1603678"/>
            <a:ext cx="42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rbel" panose="020B0503020204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23169-B9D9-CC4F-B2E0-D35C79691BC6}"/>
              </a:ext>
            </a:extLst>
          </p:cNvPr>
          <p:cNvSpPr/>
          <p:nvPr/>
        </p:nvSpPr>
        <p:spPr>
          <a:xfrm>
            <a:off x="5582194" y="2856411"/>
            <a:ext cx="1706880" cy="13672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610AAB-3A90-6247-9991-DCC9802F6C4E}"/>
              </a:ext>
            </a:extLst>
          </p:cNvPr>
          <p:cNvSpPr/>
          <p:nvPr/>
        </p:nvSpPr>
        <p:spPr>
          <a:xfrm>
            <a:off x="5582194" y="1603678"/>
            <a:ext cx="1670339" cy="1069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5A9F5-1F81-0143-BDBB-D115CDA8B93A}"/>
              </a:ext>
            </a:extLst>
          </p:cNvPr>
          <p:cNvSpPr/>
          <p:nvPr/>
        </p:nvSpPr>
        <p:spPr>
          <a:xfrm>
            <a:off x="4715691" y="4406537"/>
            <a:ext cx="2573383" cy="13367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D7BB9-0146-7A43-A9A0-D523BF822A34}"/>
              </a:ext>
            </a:extLst>
          </p:cNvPr>
          <p:cNvSpPr txBox="1"/>
          <p:nvPr/>
        </p:nvSpPr>
        <p:spPr>
          <a:xfrm>
            <a:off x="8003177" y="3053176"/>
            <a:ext cx="2883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Multi-Head Self-Attention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2C8B21-76CF-9D4A-B554-049DAD966A2A}"/>
              </a:ext>
            </a:extLst>
          </p:cNvPr>
          <p:cNvSpPr/>
          <p:nvPr/>
        </p:nvSpPr>
        <p:spPr>
          <a:xfrm>
            <a:off x="18054" y="1542143"/>
            <a:ext cx="439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Ashish Vaswani et. Attention Is All You Need.</a:t>
            </a:r>
          </a:p>
          <a:p>
            <a:r>
              <a:rPr lang="en-US" dirty="0">
                <a:latin typeface="Corbel" panose="020B0503020204020204" pitchFamily="34" charset="0"/>
              </a:rPr>
              <a:t>NIPS 2017.</a:t>
            </a:r>
          </a:p>
        </p:txBody>
      </p:sp>
    </p:spTree>
    <p:extLst>
      <p:ext uri="{BB962C8B-B14F-4D97-AF65-F5344CB8AC3E}">
        <p14:creationId xmlns:p14="http://schemas.microsoft.com/office/powerpoint/2010/main" val="22089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 animBg="1"/>
      <p:bldP spid="13" grpId="0" animBg="1"/>
      <p:bldP spid="14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6CED7D-4EA9-8F4B-A7CC-F20171FB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5F893B5-AD75-4A46-8F6B-D8DABED344C6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en-US" dirty="0"/>
                  <a:t>All-to-all comparison.</a:t>
                </a:r>
              </a:p>
              <a:p>
                <a:pPr lvl="1"/>
                <a:r>
                  <a:rPr lang="en-US" dirty="0"/>
                  <a:t>Each layer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sequence of length N - </a:t>
                </a:r>
                <a:r>
                  <a:rPr lang="en-US" b="1" dirty="0">
                    <a:solidFill>
                      <a:srgbClr val="FF0000"/>
                    </a:solidFill>
                  </a:rPr>
                  <a:t>self attention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Every output is a weighted sum of every input.</a:t>
                </a:r>
              </a:p>
              <a:p>
                <a:pPr lvl="1"/>
                <a:r>
                  <a:rPr lang="en-US" dirty="0"/>
                  <a:t>The weighting is a function to learn.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5F893B5-AD75-4A46-8F6B-D8DABED344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5698A98-4873-F04D-AFDF-26B9EE57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Self-Attention</a:t>
            </a:r>
            <a:r>
              <a:rPr lang="en-US" dirty="0"/>
              <a:t> Mechanism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24BE1-38DF-EF47-A612-54829C5A36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B3304D-2882-214E-A513-E159BB13285F}"/>
              </a:ext>
            </a:extLst>
          </p:cNvPr>
          <p:cNvSpPr>
            <a:spLocks noChangeAspect="1"/>
          </p:cNvSpPr>
          <p:nvPr/>
        </p:nvSpPr>
        <p:spPr>
          <a:xfrm>
            <a:off x="2294374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350BC9-56D1-884D-A931-4CF37F2B64CA}"/>
              </a:ext>
            </a:extLst>
          </p:cNvPr>
          <p:cNvSpPr>
            <a:spLocks noChangeAspect="1"/>
          </p:cNvSpPr>
          <p:nvPr/>
        </p:nvSpPr>
        <p:spPr>
          <a:xfrm>
            <a:off x="2917037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02CA93-92EC-FF48-B15A-840E6254AA80}"/>
              </a:ext>
            </a:extLst>
          </p:cNvPr>
          <p:cNvSpPr>
            <a:spLocks noChangeAspect="1"/>
          </p:cNvSpPr>
          <p:nvPr/>
        </p:nvSpPr>
        <p:spPr>
          <a:xfrm>
            <a:off x="3539700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FC33EA-4EC8-DA4B-AD27-09621C0B10E1}"/>
              </a:ext>
            </a:extLst>
          </p:cNvPr>
          <p:cNvSpPr>
            <a:spLocks noChangeAspect="1"/>
          </p:cNvSpPr>
          <p:nvPr/>
        </p:nvSpPr>
        <p:spPr>
          <a:xfrm>
            <a:off x="4162363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38BCD0-2CD8-144C-B1F4-EA9F194984B3}"/>
              </a:ext>
            </a:extLst>
          </p:cNvPr>
          <p:cNvSpPr>
            <a:spLocks noChangeAspect="1"/>
          </p:cNvSpPr>
          <p:nvPr/>
        </p:nvSpPr>
        <p:spPr>
          <a:xfrm>
            <a:off x="4785026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B3A3DE-E773-4C47-8686-AAFCD7DEFB1D}"/>
              </a:ext>
            </a:extLst>
          </p:cNvPr>
          <p:cNvSpPr>
            <a:spLocks noChangeAspect="1"/>
          </p:cNvSpPr>
          <p:nvPr/>
        </p:nvSpPr>
        <p:spPr>
          <a:xfrm>
            <a:off x="5407689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DCD74C-E02C-9048-9A48-93E55E71182E}"/>
              </a:ext>
            </a:extLst>
          </p:cNvPr>
          <p:cNvSpPr>
            <a:spLocks noChangeAspect="1"/>
          </p:cNvSpPr>
          <p:nvPr/>
        </p:nvSpPr>
        <p:spPr>
          <a:xfrm>
            <a:off x="6030352" y="4327624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4A5C40-99E5-9F4A-A98A-DC344193DE03}"/>
              </a:ext>
            </a:extLst>
          </p:cNvPr>
          <p:cNvSpPr>
            <a:spLocks noChangeAspect="1"/>
          </p:cNvSpPr>
          <p:nvPr/>
        </p:nvSpPr>
        <p:spPr>
          <a:xfrm>
            <a:off x="2294374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D4F5C5-D5AC-804F-998A-E53996A7BD97}"/>
              </a:ext>
            </a:extLst>
          </p:cNvPr>
          <p:cNvSpPr>
            <a:spLocks noChangeAspect="1"/>
          </p:cNvSpPr>
          <p:nvPr/>
        </p:nvSpPr>
        <p:spPr>
          <a:xfrm>
            <a:off x="2917037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5FBA8D-592A-E84F-A664-042D93D60CA0}"/>
              </a:ext>
            </a:extLst>
          </p:cNvPr>
          <p:cNvSpPr>
            <a:spLocks noChangeAspect="1"/>
          </p:cNvSpPr>
          <p:nvPr/>
        </p:nvSpPr>
        <p:spPr>
          <a:xfrm>
            <a:off x="3539700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874C85-1227-EF44-A787-40640CF33587}"/>
              </a:ext>
            </a:extLst>
          </p:cNvPr>
          <p:cNvSpPr>
            <a:spLocks noChangeAspect="1"/>
          </p:cNvSpPr>
          <p:nvPr/>
        </p:nvSpPr>
        <p:spPr>
          <a:xfrm>
            <a:off x="4162363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5FB05F-75C0-474B-B222-0BC1B24508A0}"/>
              </a:ext>
            </a:extLst>
          </p:cNvPr>
          <p:cNvSpPr>
            <a:spLocks noChangeAspect="1"/>
          </p:cNvSpPr>
          <p:nvPr/>
        </p:nvSpPr>
        <p:spPr>
          <a:xfrm>
            <a:off x="4785026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FB7862-3C0C-7C46-BDF2-4D56CC48FFBC}"/>
              </a:ext>
            </a:extLst>
          </p:cNvPr>
          <p:cNvSpPr>
            <a:spLocks noChangeAspect="1"/>
          </p:cNvSpPr>
          <p:nvPr/>
        </p:nvSpPr>
        <p:spPr>
          <a:xfrm>
            <a:off x="5407689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DA54CE-E221-1A49-B64F-248F67C80D1A}"/>
              </a:ext>
            </a:extLst>
          </p:cNvPr>
          <p:cNvSpPr>
            <a:spLocks noChangeAspect="1"/>
          </p:cNvSpPr>
          <p:nvPr/>
        </p:nvSpPr>
        <p:spPr>
          <a:xfrm>
            <a:off x="6030352" y="5638264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7F09E8-D2A0-1B46-BA6B-679426BB3B9E}"/>
              </a:ext>
            </a:extLst>
          </p:cNvPr>
          <p:cNvCxnSpPr>
            <a:stCxn id="13" idx="0"/>
            <a:endCxn id="6" idx="4"/>
          </p:cNvCxnSpPr>
          <p:nvPr/>
        </p:nvCxnSpPr>
        <p:spPr>
          <a:xfrm flipV="1">
            <a:off x="2488774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891FCD-9F27-E74B-92CD-3A14D692F493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2488775" y="4716424"/>
            <a:ext cx="62266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B4B110-08A8-114A-B0FC-5C8E8B6724EF}"/>
              </a:ext>
            </a:extLst>
          </p:cNvPr>
          <p:cNvCxnSpPr>
            <a:cxnSpLocks/>
            <a:stCxn id="15" idx="0"/>
            <a:endCxn id="6" idx="4"/>
          </p:cNvCxnSpPr>
          <p:nvPr/>
        </p:nvCxnSpPr>
        <p:spPr>
          <a:xfrm flipH="1" flipV="1">
            <a:off x="2488774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102978-545B-B541-B6F0-1EECE566202D}"/>
              </a:ext>
            </a:extLst>
          </p:cNvPr>
          <p:cNvCxnSpPr>
            <a:cxnSpLocks/>
            <a:stCxn id="16" idx="0"/>
            <a:endCxn id="6" idx="4"/>
          </p:cNvCxnSpPr>
          <p:nvPr/>
        </p:nvCxnSpPr>
        <p:spPr>
          <a:xfrm flipH="1" flipV="1">
            <a:off x="2488774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589DC89-922C-E245-8307-731418D16FF6}"/>
              </a:ext>
            </a:extLst>
          </p:cNvPr>
          <p:cNvCxnSpPr>
            <a:cxnSpLocks/>
            <a:stCxn id="17" idx="0"/>
            <a:endCxn id="6" idx="4"/>
          </p:cNvCxnSpPr>
          <p:nvPr/>
        </p:nvCxnSpPr>
        <p:spPr>
          <a:xfrm flipH="1" flipV="1">
            <a:off x="2488774" y="4716424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973C38-06A4-9C48-BCB0-A3AAD4190287}"/>
              </a:ext>
            </a:extLst>
          </p:cNvPr>
          <p:cNvCxnSpPr>
            <a:cxnSpLocks/>
            <a:stCxn id="18" idx="0"/>
            <a:endCxn id="6" idx="4"/>
          </p:cNvCxnSpPr>
          <p:nvPr/>
        </p:nvCxnSpPr>
        <p:spPr>
          <a:xfrm flipH="1" flipV="1">
            <a:off x="2488774" y="4716424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3B51D34-94A2-0443-9509-7D8D1AD831D0}"/>
              </a:ext>
            </a:extLst>
          </p:cNvPr>
          <p:cNvCxnSpPr>
            <a:cxnSpLocks/>
            <a:stCxn id="19" idx="0"/>
            <a:endCxn id="6" idx="4"/>
          </p:cNvCxnSpPr>
          <p:nvPr/>
        </p:nvCxnSpPr>
        <p:spPr>
          <a:xfrm flipH="1" flipV="1">
            <a:off x="2488774" y="4716424"/>
            <a:ext cx="3735978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E045F0-B05B-3D40-9DF9-64DFD87A8859}"/>
              </a:ext>
            </a:extLst>
          </p:cNvPr>
          <p:cNvCxnSpPr>
            <a:cxnSpLocks/>
            <a:stCxn id="19" idx="0"/>
            <a:endCxn id="7" idx="4"/>
          </p:cNvCxnSpPr>
          <p:nvPr/>
        </p:nvCxnSpPr>
        <p:spPr>
          <a:xfrm flipH="1" flipV="1">
            <a:off x="3111437" y="4716424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AABCA5-2CF4-E54F-B57D-0C97A98A77E2}"/>
              </a:ext>
            </a:extLst>
          </p:cNvPr>
          <p:cNvCxnSpPr>
            <a:cxnSpLocks/>
            <a:stCxn id="18" idx="0"/>
            <a:endCxn id="7" idx="4"/>
          </p:cNvCxnSpPr>
          <p:nvPr/>
        </p:nvCxnSpPr>
        <p:spPr>
          <a:xfrm flipH="1" flipV="1">
            <a:off x="3111437" y="4716424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8389FCF-6EC2-B741-9C2B-19C0D81B01CD}"/>
              </a:ext>
            </a:extLst>
          </p:cNvPr>
          <p:cNvCxnSpPr>
            <a:cxnSpLocks/>
            <a:stCxn id="17" idx="0"/>
            <a:endCxn id="7" idx="4"/>
          </p:cNvCxnSpPr>
          <p:nvPr/>
        </p:nvCxnSpPr>
        <p:spPr>
          <a:xfrm flipH="1" flipV="1">
            <a:off x="3111437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1E8E37A-0A32-1C49-95FE-925AC379733E}"/>
              </a:ext>
            </a:extLst>
          </p:cNvPr>
          <p:cNvCxnSpPr>
            <a:cxnSpLocks/>
            <a:stCxn id="16" idx="0"/>
            <a:endCxn id="7" idx="4"/>
          </p:cNvCxnSpPr>
          <p:nvPr/>
        </p:nvCxnSpPr>
        <p:spPr>
          <a:xfrm flipH="1" flipV="1">
            <a:off x="3111437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209DA0-34E8-C243-9D65-9FC4B5CFE512}"/>
              </a:ext>
            </a:extLst>
          </p:cNvPr>
          <p:cNvCxnSpPr>
            <a:cxnSpLocks/>
            <a:stCxn id="15" idx="0"/>
            <a:endCxn id="7" idx="4"/>
          </p:cNvCxnSpPr>
          <p:nvPr/>
        </p:nvCxnSpPr>
        <p:spPr>
          <a:xfrm flipH="1" flipV="1">
            <a:off x="3111437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456EBD4-641A-5D4E-869E-CDFE367C18E2}"/>
              </a:ext>
            </a:extLst>
          </p:cNvPr>
          <p:cNvCxnSpPr>
            <a:cxnSpLocks/>
            <a:stCxn id="14" idx="0"/>
            <a:endCxn id="7" idx="4"/>
          </p:cNvCxnSpPr>
          <p:nvPr/>
        </p:nvCxnSpPr>
        <p:spPr>
          <a:xfrm flipV="1">
            <a:off x="3111437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6F5B33C-CAF3-494F-A15B-5C4B90337F08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2488774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481507F-ED43-BA42-A05A-0B5DB143E4E1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3734099" y="4716424"/>
            <a:ext cx="249065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6E53DCC-585B-364D-98C3-A4FD718B97CC}"/>
              </a:ext>
            </a:extLst>
          </p:cNvPr>
          <p:cNvCxnSpPr>
            <a:cxnSpLocks/>
            <a:stCxn id="18" idx="0"/>
            <a:endCxn id="8" idx="4"/>
          </p:cNvCxnSpPr>
          <p:nvPr/>
        </p:nvCxnSpPr>
        <p:spPr>
          <a:xfrm flipH="1" flipV="1">
            <a:off x="3734100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F03B3E6-1F44-1F4A-B5C3-A81FD32C1496}"/>
              </a:ext>
            </a:extLst>
          </p:cNvPr>
          <p:cNvCxnSpPr>
            <a:cxnSpLocks/>
            <a:stCxn id="17" idx="0"/>
            <a:endCxn id="8" idx="4"/>
          </p:cNvCxnSpPr>
          <p:nvPr/>
        </p:nvCxnSpPr>
        <p:spPr>
          <a:xfrm flipH="1" flipV="1">
            <a:off x="3734100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0F4B441-FF3A-2C4D-AC2F-448318A6079C}"/>
              </a:ext>
            </a:extLst>
          </p:cNvPr>
          <p:cNvCxnSpPr>
            <a:cxnSpLocks/>
            <a:stCxn id="16" idx="0"/>
            <a:endCxn id="8" idx="4"/>
          </p:cNvCxnSpPr>
          <p:nvPr/>
        </p:nvCxnSpPr>
        <p:spPr>
          <a:xfrm flipH="1" flipV="1">
            <a:off x="3734100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D474A91-E0F6-EF42-B20E-972D28FBE2CF}"/>
              </a:ext>
            </a:extLst>
          </p:cNvPr>
          <p:cNvCxnSpPr>
            <a:cxnSpLocks/>
            <a:stCxn id="15" idx="0"/>
            <a:endCxn id="8" idx="4"/>
          </p:cNvCxnSpPr>
          <p:nvPr/>
        </p:nvCxnSpPr>
        <p:spPr>
          <a:xfrm flipV="1">
            <a:off x="3734100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4EB449B-FEB1-344A-AFEC-78132753EC6F}"/>
              </a:ext>
            </a:extLst>
          </p:cNvPr>
          <p:cNvCxnSpPr>
            <a:cxnSpLocks/>
            <a:stCxn id="14" idx="0"/>
            <a:endCxn id="8" idx="4"/>
          </p:cNvCxnSpPr>
          <p:nvPr/>
        </p:nvCxnSpPr>
        <p:spPr>
          <a:xfrm flipV="1">
            <a:off x="3111437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8B0F0D9-B05C-7B42-8444-13F489A32668}"/>
              </a:ext>
            </a:extLst>
          </p:cNvPr>
          <p:cNvCxnSpPr>
            <a:cxnSpLocks/>
            <a:stCxn id="13" idx="0"/>
            <a:endCxn id="8" idx="4"/>
          </p:cNvCxnSpPr>
          <p:nvPr/>
        </p:nvCxnSpPr>
        <p:spPr>
          <a:xfrm flipV="1">
            <a:off x="2488774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2A4D1-A78E-E84D-BD98-F2A8BCF8D28D}"/>
              </a:ext>
            </a:extLst>
          </p:cNvPr>
          <p:cNvCxnSpPr>
            <a:cxnSpLocks/>
            <a:stCxn id="19" idx="0"/>
            <a:endCxn id="9" idx="4"/>
          </p:cNvCxnSpPr>
          <p:nvPr/>
        </p:nvCxnSpPr>
        <p:spPr>
          <a:xfrm flipH="1" flipV="1">
            <a:off x="4356763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965F3A2-1678-8D4E-B2C2-1C6BD4D8DFEB}"/>
              </a:ext>
            </a:extLst>
          </p:cNvPr>
          <p:cNvCxnSpPr>
            <a:cxnSpLocks/>
            <a:stCxn id="18" idx="0"/>
            <a:endCxn id="9" idx="4"/>
          </p:cNvCxnSpPr>
          <p:nvPr/>
        </p:nvCxnSpPr>
        <p:spPr>
          <a:xfrm flipH="1" flipV="1">
            <a:off x="4356763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EB37790-286F-CF4D-A1E4-7A22C8278787}"/>
              </a:ext>
            </a:extLst>
          </p:cNvPr>
          <p:cNvCxnSpPr>
            <a:cxnSpLocks/>
            <a:stCxn id="17" idx="0"/>
            <a:endCxn id="9" idx="4"/>
          </p:cNvCxnSpPr>
          <p:nvPr/>
        </p:nvCxnSpPr>
        <p:spPr>
          <a:xfrm flipH="1" flipV="1">
            <a:off x="4356763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68B6FE0-4F5B-764D-8690-36FDE0AAE735}"/>
              </a:ext>
            </a:extLst>
          </p:cNvPr>
          <p:cNvCxnSpPr>
            <a:cxnSpLocks/>
            <a:stCxn id="16" idx="0"/>
            <a:endCxn id="9" idx="4"/>
          </p:cNvCxnSpPr>
          <p:nvPr/>
        </p:nvCxnSpPr>
        <p:spPr>
          <a:xfrm flipV="1">
            <a:off x="4356763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E53FBC2-9F36-C542-B553-AB3217807C09}"/>
              </a:ext>
            </a:extLst>
          </p:cNvPr>
          <p:cNvCxnSpPr>
            <a:cxnSpLocks/>
            <a:stCxn id="15" idx="0"/>
            <a:endCxn id="9" idx="4"/>
          </p:cNvCxnSpPr>
          <p:nvPr/>
        </p:nvCxnSpPr>
        <p:spPr>
          <a:xfrm flipV="1">
            <a:off x="3734100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5E8696C-D167-B342-B18F-0BAF0F2E9AD4}"/>
              </a:ext>
            </a:extLst>
          </p:cNvPr>
          <p:cNvCxnSpPr>
            <a:cxnSpLocks/>
            <a:stCxn id="14" idx="0"/>
            <a:endCxn id="9" idx="4"/>
          </p:cNvCxnSpPr>
          <p:nvPr/>
        </p:nvCxnSpPr>
        <p:spPr>
          <a:xfrm flipV="1">
            <a:off x="3111437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9694664-3D35-6342-8D0D-173FE1623C5D}"/>
              </a:ext>
            </a:extLst>
          </p:cNvPr>
          <p:cNvCxnSpPr>
            <a:cxnSpLocks/>
            <a:stCxn id="13" idx="0"/>
            <a:endCxn id="9" idx="4"/>
          </p:cNvCxnSpPr>
          <p:nvPr/>
        </p:nvCxnSpPr>
        <p:spPr>
          <a:xfrm flipV="1">
            <a:off x="2488774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5FD1707-D9F7-AA49-AF7B-349B9254B60F}"/>
              </a:ext>
            </a:extLst>
          </p:cNvPr>
          <p:cNvCxnSpPr>
            <a:cxnSpLocks/>
            <a:stCxn id="19" idx="0"/>
            <a:endCxn id="10" idx="4"/>
          </p:cNvCxnSpPr>
          <p:nvPr/>
        </p:nvCxnSpPr>
        <p:spPr>
          <a:xfrm flipH="1" flipV="1">
            <a:off x="4979426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6243FEEA-B3F4-9847-BF69-741276A4197B}"/>
              </a:ext>
            </a:extLst>
          </p:cNvPr>
          <p:cNvCxnSpPr>
            <a:cxnSpLocks/>
            <a:stCxn id="18" idx="0"/>
            <a:endCxn id="10" idx="4"/>
          </p:cNvCxnSpPr>
          <p:nvPr/>
        </p:nvCxnSpPr>
        <p:spPr>
          <a:xfrm flipH="1" flipV="1">
            <a:off x="4979426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08A6BA0-6E68-EB43-9739-7140012997EC}"/>
              </a:ext>
            </a:extLst>
          </p:cNvPr>
          <p:cNvCxnSpPr>
            <a:cxnSpLocks/>
            <a:stCxn id="17" idx="0"/>
            <a:endCxn id="10" idx="4"/>
          </p:cNvCxnSpPr>
          <p:nvPr/>
        </p:nvCxnSpPr>
        <p:spPr>
          <a:xfrm flipV="1">
            <a:off x="4979426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4B86698-4D21-964F-A960-211F23DB9FFD}"/>
              </a:ext>
            </a:extLst>
          </p:cNvPr>
          <p:cNvCxnSpPr>
            <a:cxnSpLocks/>
            <a:stCxn id="16" idx="0"/>
            <a:endCxn id="10" idx="4"/>
          </p:cNvCxnSpPr>
          <p:nvPr/>
        </p:nvCxnSpPr>
        <p:spPr>
          <a:xfrm flipV="1">
            <a:off x="4356763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8F6A5A0-2543-F540-B2F5-2F067D76401E}"/>
              </a:ext>
            </a:extLst>
          </p:cNvPr>
          <p:cNvCxnSpPr>
            <a:cxnSpLocks/>
            <a:stCxn id="15" idx="0"/>
            <a:endCxn id="10" idx="4"/>
          </p:cNvCxnSpPr>
          <p:nvPr/>
        </p:nvCxnSpPr>
        <p:spPr>
          <a:xfrm flipV="1">
            <a:off x="3734100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B12A28E-DD91-7C44-96B1-6EEB5A4793D5}"/>
              </a:ext>
            </a:extLst>
          </p:cNvPr>
          <p:cNvCxnSpPr>
            <a:cxnSpLocks/>
            <a:stCxn id="14" idx="0"/>
            <a:endCxn id="10" idx="4"/>
          </p:cNvCxnSpPr>
          <p:nvPr/>
        </p:nvCxnSpPr>
        <p:spPr>
          <a:xfrm flipV="1">
            <a:off x="3111437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6DC98A0B-A91C-E44F-BE19-2671B9968E2D}"/>
              </a:ext>
            </a:extLst>
          </p:cNvPr>
          <p:cNvCxnSpPr>
            <a:cxnSpLocks/>
            <a:stCxn id="13" idx="0"/>
            <a:endCxn id="10" idx="4"/>
          </p:cNvCxnSpPr>
          <p:nvPr/>
        </p:nvCxnSpPr>
        <p:spPr>
          <a:xfrm flipV="1">
            <a:off x="2488774" y="4716424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B79871F-1CD4-A94C-BD65-753D5BD1C5F1}"/>
              </a:ext>
            </a:extLst>
          </p:cNvPr>
          <p:cNvCxnSpPr>
            <a:cxnSpLocks/>
            <a:stCxn id="19" idx="0"/>
            <a:endCxn id="11" idx="4"/>
          </p:cNvCxnSpPr>
          <p:nvPr/>
        </p:nvCxnSpPr>
        <p:spPr>
          <a:xfrm flipH="1" flipV="1">
            <a:off x="5602089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8A0A71-DFF8-0042-92CF-2E1F810CA730}"/>
              </a:ext>
            </a:extLst>
          </p:cNvPr>
          <p:cNvCxnSpPr>
            <a:cxnSpLocks/>
            <a:stCxn id="18" idx="0"/>
            <a:endCxn id="11" idx="4"/>
          </p:cNvCxnSpPr>
          <p:nvPr/>
        </p:nvCxnSpPr>
        <p:spPr>
          <a:xfrm flipV="1">
            <a:off x="5602089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04F3D81-C8E7-E34E-85D1-8AED92AFF863}"/>
              </a:ext>
            </a:extLst>
          </p:cNvPr>
          <p:cNvCxnSpPr>
            <a:cxnSpLocks/>
            <a:stCxn id="17" idx="0"/>
            <a:endCxn id="11" idx="4"/>
          </p:cNvCxnSpPr>
          <p:nvPr/>
        </p:nvCxnSpPr>
        <p:spPr>
          <a:xfrm flipV="1">
            <a:off x="4979426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22C1475-BD7E-E540-A329-6D96C1A74167}"/>
              </a:ext>
            </a:extLst>
          </p:cNvPr>
          <p:cNvCxnSpPr>
            <a:cxnSpLocks/>
            <a:stCxn id="16" idx="0"/>
            <a:endCxn id="11" idx="4"/>
          </p:cNvCxnSpPr>
          <p:nvPr/>
        </p:nvCxnSpPr>
        <p:spPr>
          <a:xfrm flipV="1">
            <a:off x="4356763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008CC6B-4BFC-4E4A-B866-4C928A9C3536}"/>
              </a:ext>
            </a:extLst>
          </p:cNvPr>
          <p:cNvCxnSpPr>
            <a:cxnSpLocks/>
            <a:stCxn id="15" idx="0"/>
            <a:endCxn id="11" idx="4"/>
          </p:cNvCxnSpPr>
          <p:nvPr/>
        </p:nvCxnSpPr>
        <p:spPr>
          <a:xfrm flipV="1">
            <a:off x="3734100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C164D611-C650-8B45-A546-ACE091008E4A}"/>
              </a:ext>
            </a:extLst>
          </p:cNvPr>
          <p:cNvCxnSpPr>
            <a:cxnSpLocks/>
            <a:stCxn id="14" idx="0"/>
            <a:endCxn id="11" idx="4"/>
          </p:cNvCxnSpPr>
          <p:nvPr/>
        </p:nvCxnSpPr>
        <p:spPr>
          <a:xfrm flipV="1">
            <a:off x="3111437" y="4716424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787215B-B46E-D644-A8F0-2B82ACC81268}"/>
              </a:ext>
            </a:extLst>
          </p:cNvPr>
          <p:cNvCxnSpPr>
            <a:cxnSpLocks/>
            <a:stCxn id="13" idx="0"/>
            <a:endCxn id="11" idx="4"/>
          </p:cNvCxnSpPr>
          <p:nvPr/>
        </p:nvCxnSpPr>
        <p:spPr>
          <a:xfrm flipV="1">
            <a:off x="2488774" y="4716424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222C60B-E6DE-0142-9D05-D0B8B16F234A}"/>
              </a:ext>
            </a:extLst>
          </p:cNvPr>
          <p:cNvCxnSpPr>
            <a:cxnSpLocks/>
            <a:stCxn id="19" idx="0"/>
            <a:endCxn id="12" idx="4"/>
          </p:cNvCxnSpPr>
          <p:nvPr/>
        </p:nvCxnSpPr>
        <p:spPr>
          <a:xfrm flipV="1">
            <a:off x="6224752" y="4716424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5373E46-EC17-8445-ADA9-5EA837D217F6}"/>
              </a:ext>
            </a:extLst>
          </p:cNvPr>
          <p:cNvCxnSpPr>
            <a:cxnSpLocks/>
            <a:stCxn id="18" idx="0"/>
            <a:endCxn id="12" idx="4"/>
          </p:cNvCxnSpPr>
          <p:nvPr/>
        </p:nvCxnSpPr>
        <p:spPr>
          <a:xfrm flipV="1">
            <a:off x="5602089" y="4716424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41DE1C3B-3BEF-5147-BD81-BAEA93D8D091}"/>
              </a:ext>
            </a:extLst>
          </p:cNvPr>
          <p:cNvCxnSpPr>
            <a:cxnSpLocks/>
            <a:stCxn id="17" idx="0"/>
            <a:endCxn id="12" idx="4"/>
          </p:cNvCxnSpPr>
          <p:nvPr/>
        </p:nvCxnSpPr>
        <p:spPr>
          <a:xfrm flipV="1">
            <a:off x="4979426" y="4716424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A1D3692C-C1B1-EE42-83A2-10CAAF5B904A}"/>
              </a:ext>
            </a:extLst>
          </p:cNvPr>
          <p:cNvCxnSpPr>
            <a:cxnSpLocks/>
            <a:stCxn id="16" idx="0"/>
            <a:endCxn id="12" idx="4"/>
          </p:cNvCxnSpPr>
          <p:nvPr/>
        </p:nvCxnSpPr>
        <p:spPr>
          <a:xfrm flipV="1">
            <a:off x="4356763" y="4716424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B50D4853-9695-C84C-87CD-A85EB0611F01}"/>
              </a:ext>
            </a:extLst>
          </p:cNvPr>
          <p:cNvCxnSpPr>
            <a:cxnSpLocks/>
            <a:stCxn id="15" idx="0"/>
            <a:endCxn id="12" idx="4"/>
          </p:cNvCxnSpPr>
          <p:nvPr/>
        </p:nvCxnSpPr>
        <p:spPr>
          <a:xfrm flipV="1">
            <a:off x="3734100" y="4716424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ABFE563-CED0-9749-9C60-5B4F5AE2AA4D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V="1">
            <a:off x="3111437" y="4716424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53A8B6D0-F053-C94F-9BE2-9F573B0F3395}"/>
              </a:ext>
            </a:extLst>
          </p:cNvPr>
          <p:cNvCxnSpPr>
            <a:cxnSpLocks/>
            <a:stCxn id="13" idx="0"/>
            <a:endCxn id="12" idx="4"/>
          </p:cNvCxnSpPr>
          <p:nvPr/>
        </p:nvCxnSpPr>
        <p:spPr>
          <a:xfrm flipV="1">
            <a:off x="2488774" y="4716424"/>
            <a:ext cx="3735978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312B5B72-4F1C-F14F-9C0C-AB971C62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71289" y="2745327"/>
            <a:ext cx="4963435" cy="24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5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1E76F-E58A-834C-BD3D-60277A2C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D3B12-189C-3F4F-AA1F-9A2BA21F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Relevance scores from each input to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25292-2AC5-5640-8B49-150726ABCF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38F6D-EF5D-C447-A8F1-438072CBCA4E}"/>
              </a:ext>
            </a:extLst>
          </p:cNvPr>
          <p:cNvSpPr txBox="1"/>
          <p:nvPr/>
        </p:nvSpPr>
        <p:spPr>
          <a:xfrm>
            <a:off x="7175861" y="2255520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query[17] # “making”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8DA17-4976-CD4E-A01D-2731A97B13AF}"/>
              </a:ext>
            </a:extLst>
          </p:cNvPr>
          <p:cNvSpPr txBox="1"/>
          <p:nvPr/>
        </p:nvSpPr>
        <p:spPr>
          <a:xfrm>
            <a:off x="7227362" y="4168264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key[24] # “difficult”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C3FCB-AA6D-B645-BE9A-102EDB6DAC14}"/>
              </a:ext>
            </a:extLst>
          </p:cNvPr>
          <p:cNvSpPr txBox="1"/>
          <p:nvPr/>
        </p:nvSpPr>
        <p:spPr>
          <a:xfrm>
            <a:off x="7175861" y="5562994"/>
            <a:ext cx="474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Relevance[17,24]=query[17] * key[24]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relevance of difficult to making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AA924-17F8-BD46-A4ED-E0597212CA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61" y="1365331"/>
            <a:ext cx="6142190" cy="38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6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77F374-6DE0-DF40-A3B8-803F0DAE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0A86FF-543A-F847-A3B6-C25C2B1265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Q: Query (output token)</a:t>
            </a:r>
          </a:p>
          <a:p>
            <a:r>
              <a:rPr lang="en-US" dirty="0">
                <a:latin typeface="Corbel" panose="020B0503020204020204" pitchFamily="34" charset="0"/>
              </a:rPr>
              <a:t>K: Key (input token)</a:t>
            </a:r>
          </a:p>
          <a:p>
            <a:r>
              <a:rPr lang="en-US" dirty="0">
                <a:latin typeface="Corbel" panose="020B0503020204020204" pitchFamily="34" charset="0"/>
              </a:rPr>
              <a:t>Relevance = Q*K</a:t>
            </a:r>
          </a:p>
          <a:p>
            <a:r>
              <a:rPr lang="en-US" dirty="0">
                <a:latin typeface="Corbel" panose="020B0503020204020204" pitchFamily="34" charset="0"/>
              </a:rPr>
              <a:t>V: Value (input token)</a:t>
            </a:r>
          </a:p>
          <a:p>
            <a:r>
              <a:rPr lang="en-US" dirty="0">
                <a:latin typeface="Corbel" panose="020B0503020204020204" pitchFamily="34" charset="0"/>
              </a:rPr>
              <a:t>Out = </a:t>
            </a:r>
            <a:r>
              <a:rPr lang="en-US" dirty="0" err="1">
                <a:latin typeface="Corbel" panose="020B0503020204020204" pitchFamily="34" charset="0"/>
              </a:rPr>
              <a:t>softmax</a:t>
            </a:r>
            <a:r>
              <a:rPr lang="en-US" dirty="0">
                <a:latin typeface="Corbel" panose="020B0503020204020204" pitchFamily="34" charset="0"/>
              </a:rPr>
              <a:t>(relevance)*V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89AB9-3A3E-1241-8A4A-4A8C5BCF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F1C46-7AED-C74E-AD0C-B2E741EDF0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C2901-47D1-E04F-AF6F-A6F31EAA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021" y="1492510"/>
            <a:ext cx="4222597" cy="47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68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A98E7B-DE57-D844-93E7-DA8A96EC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61A9-2232-C141-AF0B-D2E2B27E077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attention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(self,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X_in:List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[Tensor]):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# For every token transform previous layer’s out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range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.sequence_lenght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	query[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.Q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X_in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	key[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  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.K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X_in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	value[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.V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X_in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F91D5D-67C1-2B4C-90A5-36252FCD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in “pseudo-code”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541C7-3FF9-A74D-8A51-B275A0DF8D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6993E-355D-1947-8B57-940DF1EC3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053" y="4336210"/>
            <a:ext cx="2085856" cy="23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7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C904B0-1C76-1942-9C0F-0EA1156F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C5BAC-B230-D44A-B3B2-B6AC6B3F4C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1255C-FE87-EE49-B454-49442324C29F}"/>
              </a:ext>
            </a:extLst>
          </p:cNvPr>
          <p:cNvSpPr/>
          <p:nvPr/>
        </p:nvSpPr>
        <p:spPr>
          <a:xfrm>
            <a:off x="506456" y="0"/>
            <a:ext cx="7188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attention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(self,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X_in:List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[Tensor]):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# For every token transform previous layer’s out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range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.sequence_lenght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query[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.Q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X_in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key[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 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.K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X_in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value[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.V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X_in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75658B-ABBF-8648-8C09-3D7D171F4A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0538" y="1758950"/>
            <a:ext cx="11246760" cy="441699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# Compute output values, one at a time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range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.sequence_lenght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this_query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query[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how relevance is each input to this output?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for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j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rang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.sequence_lenght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	relevance[j]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this_query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key[j]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normalize relevance score to sum to 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relevance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scaled_softmax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(relevance)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compute a weighted sum of values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out[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  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out[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is a vector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for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j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rang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self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.sequence_lenght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	out[i]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+=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relevance[j] 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value[j]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out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2F79D-31F4-C34D-AA04-F5564453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57" y="3009419"/>
            <a:ext cx="2995749" cy="34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3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69B00-9B19-3F4F-AEBB-BE0D251A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63736-C392-7F46-804C-7C3B4E8ACB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0538" y="1758950"/>
            <a:ext cx="8363316" cy="44169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Clever, important innovation.</a:t>
            </a:r>
          </a:p>
          <a:p>
            <a:pPr lvl="1"/>
            <a:r>
              <a:rPr lang="en-US" dirty="0"/>
              <a:t>Not that hard.</a:t>
            </a:r>
          </a:p>
          <a:p>
            <a:r>
              <a:rPr lang="en-US" dirty="0"/>
              <a:t>Just do that same thing 8 times with different Q,K,V matrices.</a:t>
            </a:r>
          </a:p>
          <a:p>
            <a:r>
              <a:rPr lang="en-US" dirty="0"/>
              <a:t>Let the network learn 8 different semantic meanings of attention.</a:t>
            </a:r>
          </a:p>
          <a:p>
            <a:pPr lvl="1"/>
            <a:r>
              <a:rPr lang="en-US" dirty="0"/>
              <a:t>E.g., One grammar, one for vocabulary, one for conjugation, etc.</a:t>
            </a:r>
          </a:p>
          <a:p>
            <a:pPr lvl="1"/>
            <a:r>
              <a:rPr lang="en-US" dirty="0"/>
              <a:t>Very flexible mechanism for sequence processing.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212BC1-BB2B-CF44-983A-763D40CD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Multi-Headed Attention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8F632-88D8-264A-A86E-0137DECD20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70889-835E-2046-A58C-03540585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742" y="2169640"/>
            <a:ext cx="3622258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25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88733-6512-AF49-8789-02BE981B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17112B-5F12-C441-8D1A-FFC94608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DBCA-E07E-4D42-A9C6-EE5093F692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BF8C2-D7DF-9148-A616-4548A3286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91" r="51108"/>
          <a:stretch/>
        </p:blipFill>
        <p:spPr>
          <a:xfrm>
            <a:off x="4679150" y="1526077"/>
            <a:ext cx="2833701" cy="50108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23169-B9D9-CC4F-B2E0-D35C79691BC6}"/>
              </a:ext>
            </a:extLst>
          </p:cNvPr>
          <p:cNvSpPr/>
          <p:nvPr/>
        </p:nvSpPr>
        <p:spPr>
          <a:xfrm>
            <a:off x="5582194" y="2856411"/>
            <a:ext cx="1706880" cy="13672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5A9F5-1F81-0143-BDBB-D115CDA8B93A}"/>
              </a:ext>
            </a:extLst>
          </p:cNvPr>
          <p:cNvSpPr/>
          <p:nvPr/>
        </p:nvSpPr>
        <p:spPr>
          <a:xfrm>
            <a:off x="4715691" y="4406537"/>
            <a:ext cx="2573383" cy="13367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CC611A-7FC4-6C49-8519-8D06D593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86701-4D6A-9E44-A4ED-10992A17079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Attention is “bag of words”.</a:t>
            </a:r>
          </a:p>
          <a:p>
            <a:r>
              <a:rPr lang="en-US" dirty="0"/>
              <a:t>Input layer: add a word embedding and position embedding.</a:t>
            </a:r>
          </a:p>
          <a:p>
            <a:r>
              <a:rPr lang="en-US" dirty="0"/>
              <a:t>Position can be either learned or fixed.</a:t>
            </a:r>
          </a:p>
          <a:p>
            <a:r>
              <a:rPr lang="en-US" dirty="0"/>
              <a:t>Fixed allows extrapolating to longer sequences.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B5FE69-4E24-DD40-B85D-367D7B1D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encoding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CC1D4-455E-8E46-B381-91B8E8C756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7F5A7-B4AA-6548-8729-CBB5B699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5" r="51108"/>
          <a:stretch/>
        </p:blipFill>
        <p:spPr>
          <a:xfrm>
            <a:off x="8981184" y="3984579"/>
            <a:ext cx="2833701" cy="21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C4FB74-C45E-F243-B9F6-86AC4EE0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F5007F-6D77-194B-BB29-0BAC6139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encoding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B7B4B-647B-E046-9F2B-B57DEC8755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A7BA-1886-9F4F-B195-FE134F18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23" y="2191909"/>
            <a:ext cx="8189755" cy="4510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1B0AB9-EA19-F442-9776-D3757FB50D31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3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339A472-CB6E-0149-85D9-B67CE790EC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7590" r="42658" b="5839"/>
          <a:stretch/>
        </p:blipFill>
        <p:spPr>
          <a:xfrm>
            <a:off x="8326436" y="601980"/>
            <a:ext cx="3865565" cy="5657444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81812-A891-F347-85D2-684B6C7D77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004FB8-0A50-E345-A473-EAAFC14D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C799D7-DC51-1C4F-8DE5-8B7CA538B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Classic techniques: Sparse, Sequence models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4EBEBA-669A-EE4A-A549-87485D60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background (1/3)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54F1C-C7B4-C644-A804-11577A6AA89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267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DE8675-5886-A943-A441-004387DC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62276-267C-FD4A-8D97-131A5A79BA2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If we assumed the embedding has a dimensionality of 4, the actual positional encodings would look like this: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697766-433F-184F-B39D-699DA2A9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encoding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51F59-FFD3-C44E-83C6-5A93A714EA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1F781-F38A-9E41-B9FE-2C976F11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30" y="3196226"/>
            <a:ext cx="10062975" cy="27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61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C8C63-EFEE-144E-ABC2-D57E909B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AEC7A-48E1-9443-9BF6-BF4189C1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together!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2AD75-C893-654D-927F-E70DD4CBCB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5C23E1-0480-AB46-A9C6-578EE00EA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1312639"/>
            <a:ext cx="9131300" cy="5016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B9A79B-715E-404D-A0A5-C1D55D62FC83}"/>
              </a:ext>
            </a:extLst>
          </p:cNvPr>
          <p:cNvSpPr/>
          <p:nvPr/>
        </p:nvSpPr>
        <p:spPr>
          <a:xfrm>
            <a:off x="7132320" y="5723939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79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C8C63-EFEE-144E-ABC2-D57E909B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AEC7A-48E1-9443-9BF6-BF4189C1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together!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2AD75-C893-654D-927F-E70DD4CBCB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AC38D-AA2F-B04D-B442-211A2091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1315304"/>
            <a:ext cx="91313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91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A183CE-9FC9-E84F-B790-7DC16141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00D15C6-E88C-3F4E-8C70-C4E1246F9024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en-US" dirty="0"/>
                  <a:t>All-to-all comparisons can be done fully parallel.</a:t>
                </a:r>
              </a:p>
              <a:p>
                <a:pPr lvl="1"/>
                <a:r>
                  <a:rPr lang="en-US" dirty="0"/>
                  <a:t>GPUs change the game for compute!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but extra parallel operations can be “free”.</a:t>
                </a:r>
              </a:p>
              <a:p>
                <a:pPr lvl="1"/>
                <a:r>
                  <a:rPr lang="en-US" dirty="0"/>
                  <a:t>(RNN/LSTM must be computed in sequence per token).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00D15C6-E88C-3F4E-8C70-C4E1246F90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F59F9756-C207-7240-9014-66B67BAF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Transformers are awesome?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1E294-77D1-DD48-9224-B40F8D385E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137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525277-9C42-9645-8309-70DD67D9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34B16-E361-BB4C-9E4A-33635CA5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96166-5191-0B4B-B8FF-A6CC1F575B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648987-C0FA-014B-BA5A-F4722B73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7" y="1987549"/>
            <a:ext cx="8503987" cy="40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06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AC9C15-1A6A-FE46-B903-19AD6AED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4FE43F-0FA1-E44E-A003-6B035C71727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Vaswani et al. Attention is all you need. 2017.</a:t>
            </a:r>
          </a:p>
          <a:p>
            <a:r>
              <a:rPr lang="en-US" dirty="0"/>
              <a:t>Resources: </a:t>
            </a:r>
          </a:p>
          <a:p>
            <a:pPr lvl="1"/>
            <a:r>
              <a:rPr lang="en-US" dirty="0"/>
              <a:t>Leo Dirac, LSTM is dead. Long Live Transformers! </a:t>
            </a:r>
            <a:r>
              <a:rPr lang="en-AU" dirty="0">
                <a:hlinkClick r:id="rId2"/>
              </a:rPr>
              <a:t>https://www.youtube.com/watch?v=S27pHKBEp30&amp;t=1073s</a:t>
            </a:r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nlp.seas.harvard.edu</a:t>
            </a:r>
            <a:r>
              <a:rPr lang="en-US" dirty="0"/>
              <a:t>/2018/04/03/</a:t>
            </a:r>
            <a:r>
              <a:rPr lang="en-US" dirty="0" err="1"/>
              <a:t>attention.html</a:t>
            </a:r>
            <a:r>
              <a:rPr lang="en-US" dirty="0"/>
              <a:t>  (Excellent explanation of transformer model with codes.)</a:t>
            </a:r>
          </a:p>
          <a:p>
            <a:pPr lvl="1"/>
            <a:r>
              <a:rPr lang="en-US" dirty="0"/>
              <a:t>Jay </a:t>
            </a:r>
            <a:r>
              <a:rPr lang="en-US" dirty="0" err="1"/>
              <a:t>Alammar</a:t>
            </a:r>
            <a:r>
              <a:rPr lang="en-US" dirty="0"/>
              <a:t>, The illustrated transformer (from which I borrowed many pictures): 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jalammar.github.io</a:t>
            </a:r>
            <a:r>
              <a:rPr lang="en-US" dirty="0"/>
              <a:t>/illustrated-transformer/</a:t>
            </a:r>
          </a:p>
          <a:p>
            <a:pPr lvl="1"/>
            <a:r>
              <a:rPr lang="en-US" dirty="0"/>
              <a:t>Kate </a:t>
            </a:r>
            <a:r>
              <a:rPr lang="en-US" dirty="0" err="1"/>
              <a:t>Logninova</a:t>
            </a:r>
            <a:r>
              <a:rPr lang="en-US" dirty="0"/>
              <a:t>: Attention in NLP, summarizes all sorts of attentions. Can somebody present this and related literature? </a:t>
            </a:r>
            <a:r>
              <a:rPr lang="en-US" dirty="0">
                <a:hlinkClick r:id="rId3"/>
              </a:rPr>
              <a:t>https://medium.com/@joealato/attention-in-nlp-734c6fa9d983</a:t>
            </a:r>
            <a:endParaRPr lang="en-US" dirty="0"/>
          </a:p>
          <a:p>
            <a:pPr lvl="1"/>
            <a:r>
              <a:rPr lang="en-US" dirty="0"/>
              <a:t>LSTM is dead. Long Live Transformers!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0E57C7-5444-7E46-AA1A-F380B886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&amp; Resources for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785ED-155E-C74E-B132-E96DA676CB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182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C635CBF-B198-424E-AA78-2FBF6E6F36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r="15741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E5A2B6-A9C9-3E45-8E91-5B5DC2F101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81F30-70FA-7A41-9EC4-D048AB5A5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1F10B5-8EBE-E541-96FD-E936DBA8E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639" y="1331262"/>
            <a:ext cx="4952246" cy="2117140"/>
          </a:xfrm>
        </p:spPr>
        <p:txBody>
          <a:bodyPr/>
          <a:lstStyle/>
          <a:p>
            <a:r>
              <a:rPr lang="en-US" dirty="0"/>
              <a:t>Slides available on:</a:t>
            </a:r>
          </a:p>
          <a:p>
            <a:r>
              <a:rPr lang="en-AU" dirty="0">
                <a:hlinkClick r:id="rId3"/>
              </a:rPr>
              <a:t>https://personal-sites.deakin.edu.au/~mohamedb/teaching.html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2BD8A2E-24F2-2840-8142-0330FF90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23" y="94622"/>
            <a:ext cx="4951662" cy="1152194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515A8-107C-C042-9105-303C8820D06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76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37C37-1AA0-724B-8710-594BE6F8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CB659-CEA5-934F-8945-6CE5DA7B90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58702-83E5-CB46-B521-35A0CB5E20B2}"/>
              </a:ext>
            </a:extLst>
          </p:cNvPr>
          <p:cNvGrpSpPr/>
          <p:nvPr/>
        </p:nvGrpSpPr>
        <p:grpSpPr>
          <a:xfrm>
            <a:off x="1344443" y="1589725"/>
            <a:ext cx="9503114" cy="3866444"/>
            <a:chOff x="0" y="1868399"/>
            <a:chExt cx="9503114" cy="3866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7D7EC88-0C3B-904F-9C79-90B5E42FC377}"/>
                    </a:ext>
                  </a:extLst>
                </p:cNvPr>
                <p:cNvSpPr txBox="1"/>
                <p:nvPr/>
              </p:nvSpPr>
              <p:spPr>
                <a:xfrm>
                  <a:off x="0" y="1868399"/>
                  <a:ext cx="9503114" cy="30623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99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AU" sz="19900" b="0" i="1" smtClean="0">
                            <a:latin typeface="Cambria Math" panose="02040503050406030204" pitchFamily="18" charset="0"/>
                          </a:rPr>
                          <m:t>( )≈</m:t>
                        </m:r>
                        <m:r>
                          <a:rPr lang="en-AU" sz="19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99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7D7EC88-0C3B-904F-9C79-90B5E42FC3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868399"/>
                  <a:ext cx="9503114" cy="3062377"/>
                </a:xfrm>
                <a:prstGeom prst="rect">
                  <a:avLst/>
                </a:prstGeom>
                <a:blipFill>
                  <a:blip r:embed="rId2"/>
                  <a:stretch>
                    <a:fillRect l="-8678" t="-7025" r="-5073" b="-37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AB652F-284E-3846-A18F-36D6F3D9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661" y="2707126"/>
              <a:ext cx="1670754" cy="17387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19DB87-F474-234A-8BA8-9A7C0C9B337F}"/>
                </a:ext>
              </a:extLst>
            </p:cNvPr>
            <p:cNvSpPr txBox="1"/>
            <p:nvPr/>
          </p:nvSpPr>
          <p:spPr>
            <a:xfrm>
              <a:off x="7160165" y="4965402"/>
              <a:ext cx="23429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Is Spam?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EBDC95-AAE1-174D-9632-30303D609B86}"/>
                </a:ext>
              </a:extLst>
            </p:cNvPr>
            <p:cNvSpPr txBox="1"/>
            <p:nvPr/>
          </p:nvSpPr>
          <p:spPr>
            <a:xfrm>
              <a:off x="1789111" y="4965401"/>
              <a:ext cx="27398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Document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053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D53AA-0683-5946-ABAE-935FD5C8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FF245B-1E41-3E44-B11B-22B67AF0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 is a problem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D135-8795-F34F-9943-8BBF123A40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3EA4D-CD2E-5B40-B0C9-D38BD74E475E}"/>
              </a:ext>
            </a:extLst>
          </p:cNvPr>
          <p:cNvGrpSpPr/>
          <p:nvPr/>
        </p:nvGrpSpPr>
        <p:grpSpPr>
          <a:xfrm>
            <a:off x="1951340" y="1722963"/>
            <a:ext cx="8289321" cy="3377670"/>
            <a:chOff x="1852655" y="1722963"/>
            <a:chExt cx="8289321" cy="3377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66BC4D5-A8B3-6B40-AB34-6513327D9782}"/>
                    </a:ext>
                  </a:extLst>
                </p:cNvPr>
                <p:cNvSpPr txBox="1"/>
                <p:nvPr/>
              </p:nvSpPr>
              <p:spPr>
                <a:xfrm>
                  <a:off x="1852655" y="1722963"/>
                  <a:ext cx="8289321" cy="2161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3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AU" sz="138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AU" sz="13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13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AU" sz="13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AU" sz="1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↦</m:t>
                        </m:r>
                        <m:r>
                          <a:rPr lang="en-AU" sz="1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n-US" sz="13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66BC4D5-A8B3-6B40-AB34-6513327D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655" y="1722963"/>
                  <a:ext cx="8289321" cy="2161554"/>
                </a:xfrm>
                <a:prstGeom prst="rect">
                  <a:avLst/>
                </a:prstGeom>
                <a:blipFill>
                  <a:blip r:embed="rId2"/>
                  <a:stretch>
                    <a:fillRect l="-6891" t="-1754" r="-4135" b="-32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AE9250-3C4A-CB43-B5C4-30A91C1840B5}"/>
                </a:ext>
              </a:extLst>
            </p:cNvPr>
            <p:cNvSpPr txBox="1"/>
            <p:nvPr/>
          </p:nvSpPr>
          <p:spPr>
            <a:xfrm>
              <a:off x="3433517" y="3654083"/>
              <a:ext cx="244329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rbel" panose="020B0503020204020204" pitchFamily="34" charset="0"/>
                </a:rPr>
                <a:t>Fixed size</a:t>
              </a:r>
            </a:p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rbel" panose="020B0503020204020204" pitchFamily="34" charset="0"/>
                </a:rPr>
                <a:t>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66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32F35-68FE-9A46-B58B-7689CAF5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F8D5B-0FC1-7D48-AEC3-D5705ACCDF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37A681-9449-934E-A346-85548302A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796458"/>
              </p:ext>
            </p:extLst>
          </p:nvPr>
        </p:nvGraphicFramePr>
        <p:xfrm>
          <a:off x="818456" y="676123"/>
          <a:ext cx="104851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000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6540A1-EF2D-394A-9DC9-936F8498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308CCF-8C39-F14A-A8DF-9DCE4BCA208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 document is represented as vector of words.</a:t>
            </a:r>
          </a:p>
          <a:p>
            <a:pPr lvl="1"/>
            <a:r>
              <a:rPr lang="en-US" dirty="0"/>
              <a:t>One dimension per word.</a:t>
            </a:r>
          </a:p>
          <a:p>
            <a:pPr lvl="1"/>
            <a:r>
              <a:rPr lang="en-US" dirty="0"/>
              <a:t>Vector size is the vocabulary size, e.g., English may contain 100k words.</a:t>
            </a:r>
          </a:p>
          <a:p>
            <a:pPr lvl="1"/>
            <a:r>
              <a:rPr lang="en-US" dirty="0"/>
              <a:t>Different weighting schemas can be used, e.g., </a:t>
            </a:r>
            <a:r>
              <a:rPr lang="en-US" dirty="0" err="1"/>
              <a:t>tf</a:t>
            </a:r>
            <a:r>
              <a:rPr lang="en-US" dirty="0"/>
              <a:t>, log(</a:t>
            </a:r>
            <a:r>
              <a:rPr lang="en-US" dirty="0" err="1"/>
              <a:t>tf</a:t>
            </a:r>
            <a:r>
              <a:rPr lang="en-US" dirty="0"/>
              <a:t>), </a:t>
            </a:r>
            <a:r>
              <a:rPr lang="en-US" dirty="0" err="1"/>
              <a:t>tf-idf</a:t>
            </a:r>
            <a:r>
              <a:rPr lang="en-US" dirty="0"/>
              <a:t>, Boolean, etc.</a:t>
            </a:r>
          </a:p>
          <a:p>
            <a:pPr lvl="1"/>
            <a:r>
              <a:rPr lang="en-US" dirty="0"/>
              <a:t>Sparse vector, e.g., almost all values are zeros.</a:t>
            </a:r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9ADD4F-F892-1C41-97C6-E3D887C6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0ECA5-A269-F248-9EEB-6A468EF07A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68CE80-26AF-404F-9507-C2EC96C202EF}"/>
              </a:ext>
            </a:extLst>
          </p:cNvPr>
          <p:cNvSpPr/>
          <p:nvPr/>
        </p:nvSpPr>
        <p:spPr>
          <a:xfrm>
            <a:off x="712177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AD4CC6-A530-0D4A-BA1D-E2ADAE6164C5}"/>
              </a:ext>
            </a:extLst>
          </p:cNvPr>
          <p:cNvSpPr/>
          <p:nvPr/>
        </p:nvSpPr>
        <p:spPr>
          <a:xfrm>
            <a:off x="1099038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A0FE0-51CD-CA4D-82C9-3B174188EEBF}"/>
              </a:ext>
            </a:extLst>
          </p:cNvPr>
          <p:cNvSpPr/>
          <p:nvPr/>
        </p:nvSpPr>
        <p:spPr>
          <a:xfrm>
            <a:off x="1485899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9A143D-75CA-E340-AC55-717A04FF8CE8}"/>
              </a:ext>
            </a:extLst>
          </p:cNvPr>
          <p:cNvSpPr/>
          <p:nvPr/>
        </p:nvSpPr>
        <p:spPr>
          <a:xfrm>
            <a:off x="1872760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B4237F-EC04-4F49-9DB9-0A3818DACBA9}"/>
              </a:ext>
            </a:extLst>
          </p:cNvPr>
          <p:cNvSpPr/>
          <p:nvPr/>
        </p:nvSpPr>
        <p:spPr>
          <a:xfrm>
            <a:off x="2259621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B2681C-6CF0-5B47-AC0C-90B36F07685F}"/>
              </a:ext>
            </a:extLst>
          </p:cNvPr>
          <p:cNvSpPr/>
          <p:nvPr/>
        </p:nvSpPr>
        <p:spPr>
          <a:xfrm>
            <a:off x="2646482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BB6E73-C68D-7644-B1D1-D27A6C80609E}"/>
              </a:ext>
            </a:extLst>
          </p:cNvPr>
          <p:cNvSpPr/>
          <p:nvPr/>
        </p:nvSpPr>
        <p:spPr>
          <a:xfrm>
            <a:off x="3033343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9D8A8-88AC-D746-99D0-E1294D4174A8}"/>
              </a:ext>
            </a:extLst>
          </p:cNvPr>
          <p:cNvSpPr/>
          <p:nvPr/>
        </p:nvSpPr>
        <p:spPr>
          <a:xfrm>
            <a:off x="3428993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3A0DA1-B5F5-1B44-BF70-8450E8EDD1B5}"/>
              </a:ext>
            </a:extLst>
          </p:cNvPr>
          <p:cNvSpPr/>
          <p:nvPr/>
        </p:nvSpPr>
        <p:spPr>
          <a:xfrm>
            <a:off x="3815854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1C7426-6576-ED4E-83F4-4ED70515F64E}"/>
              </a:ext>
            </a:extLst>
          </p:cNvPr>
          <p:cNvSpPr/>
          <p:nvPr/>
        </p:nvSpPr>
        <p:spPr>
          <a:xfrm>
            <a:off x="4202715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B8EF3C-54AF-3A4C-8CD0-76B5E7084F28}"/>
              </a:ext>
            </a:extLst>
          </p:cNvPr>
          <p:cNvSpPr/>
          <p:nvPr/>
        </p:nvSpPr>
        <p:spPr>
          <a:xfrm>
            <a:off x="4589576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3604F5-F1EE-E140-A9B5-CDB452EDCD45}"/>
              </a:ext>
            </a:extLst>
          </p:cNvPr>
          <p:cNvSpPr/>
          <p:nvPr/>
        </p:nvSpPr>
        <p:spPr>
          <a:xfrm>
            <a:off x="4976437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C2745F-DE89-C64F-B553-70FD0221328F}"/>
              </a:ext>
            </a:extLst>
          </p:cNvPr>
          <p:cNvSpPr/>
          <p:nvPr/>
        </p:nvSpPr>
        <p:spPr>
          <a:xfrm>
            <a:off x="5363298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290D4C-B4CF-D640-BD56-9D4C8D82DD12}"/>
              </a:ext>
            </a:extLst>
          </p:cNvPr>
          <p:cNvSpPr/>
          <p:nvPr/>
        </p:nvSpPr>
        <p:spPr>
          <a:xfrm>
            <a:off x="5750159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4785C2-F19B-3A44-9C15-64F3CB44063B}"/>
              </a:ext>
            </a:extLst>
          </p:cNvPr>
          <p:cNvSpPr/>
          <p:nvPr/>
        </p:nvSpPr>
        <p:spPr>
          <a:xfrm>
            <a:off x="6137499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DB43B4-92E1-0145-B1CD-075C6205F837}"/>
              </a:ext>
            </a:extLst>
          </p:cNvPr>
          <p:cNvSpPr/>
          <p:nvPr/>
        </p:nvSpPr>
        <p:spPr>
          <a:xfrm>
            <a:off x="6524360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D4D3DA-D12F-B441-9067-D0849BEE1F2C}"/>
              </a:ext>
            </a:extLst>
          </p:cNvPr>
          <p:cNvSpPr/>
          <p:nvPr/>
        </p:nvSpPr>
        <p:spPr>
          <a:xfrm>
            <a:off x="6911221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893B1-DB10-9E46-A2C4-3AECD283675C}"/>
              </a:ext>
            </a:extLst>
          </p:cNvPr>
          <p:cNvSpPr/>
          <p:nvPr/>
        </p:nvSpPr>
        <p:spPr>
          <a:xfrm>
            <a:off x="7298082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E8BE8-750A-FF42-8AC6-374186875B1B}"/>
              </a:ext>
            </a:extLst>
          </p:cNvPr>
          <p:cNvSpPr/>
          <p:nvPr/>
        </p:nvSpPr>
        <p:spPr>
          <a:xfrm>
            <a:off x="7684943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E84B32-6CA1-DB43-923A-2A2614C8E372}"/>
              </a:ext>
            </a:extLst>
          </p:cNvPr>
          <p:cNvSpPr/>
          <p:nvPr/>
        </p:nvSpPr>
        <p:spPr>
          <a:xfrm>
            <a:off x="8071804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09C550-457D-0D42-8654-187603FA0F9F}"/>
              </a:ext>
            </a:extLst>
          </p:cNvPr>
          <p:cNvSpPr/>
          <p:nvPr/>
        </p:nvSpPr>
        <p:spPr>
          <a:xfrm>
            <a:off x="8458665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1F51DB-BE75-B940-9701-BE487D25C7A1}"/>
              </a:ext>
            </a:extLst>
          </p:cNvPr>
          <p:cNvSpPr/>
          <p:nvPr/>
        </p:nvSpPr>
        <p:spPr>
          <a:xfrm>
            <a:off x="8845526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5A2F5A-EF7C-B248-9F12-6A6123883D67}"/>
              </a:ext>
            </a:extLst>
          </p:cNvPr>
          <p:cNvSpPr/>
          <p:nvPr/>
        </p:nvSpPr>
        <p:spPr>
          <a:xfrm>
            <a:off x="9232387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83B999-7BB7-634C-ABF1-CF4120758493}"/>
              </a:ext>
            </a:extLst>
          </p:cNvPr>
          <p:cNvSpPr/>
          <p:nvPr/>
        </p:nvSpPr>
        <p:spPr>
          <a:xfrm>
            <a:off x="9619248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CEBF3E-F9FF-2640-B284-9A7D02A49DC2}"/>
              </a:ext>
            </a:extLst>
          </p:cNvPr>
          <p:cNvSpPr/>
          <p:nvPr/>
        </p:nvSpPr>
        <p:spPr>
          <a:xfrm>
            <a:off x="10006109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F9BDDC-2DBC-7D46-9956-A7175A85C120}"/>
              </a:ext>
            </a:extLst>
          </p:cNvPr>
          <p:cNvSpPr/>
          <p:nvPr/>
        </p:nvSpPr>
        <p:spPr>
          <a:xfrm>
            <a:off x="10348519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033238-735D-2846-A1EF-4E8F8A6ACFEC}"/>
              </a:ext>
            </a:extLst>
          </p:cNvPr>
          <p:cNvSpPr/>
          <p:nvPr/>
        </p:nvSpPr>
        <p:spPr>
          <a:xfrm>
            <a:off x="10735380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CB59EC-8C02-154C-A573-8132198DB26E}"/>
              </a:ext>
            </a:extLst>
          </p:cNvPr>
          <p:cNvSpPr/>
          <p:nvPr/>
        </p:nvSpPr>
        <p:spPr>
          <a:xfrm>
            <a:off x="11122241" y="5099267"/>
            <a:ext cx="386861" cy="3692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8F0773-BAD3-1E43-AC71-0B245E21D82C}"/>
              </a:ext>
            </a:extLst>
          </p:cNvPr>
          <p:cNvSpPr txBox="1"/>
          <p:nvPr/>
        </p:nvSpPr>
        <p:spPr>
          <a:xfrm>
            <a:off x="5822402" y="553915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9E8BAC-1648-FB4C-BB4A-2C3C2626428E}"/>
              </a:ext>
            </a:extLst>
          </p:cNvPr>
          <p:cNvSpPr txBox="1"/>
          <p:nvPr/>
        </p:nvSpPr>
        <p:spPr>
          <a:xfrm>
            <a:off x="1826381" y="553915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1F636C-562F-DE47-B21C-B21A955457B5}"/>
              </a:ext>
            </a:extLst>
          </p:cNvPr>
          <p:cNvSpPr txBox="1"/>
          <p:nvPr/>
        </p:nvSpPr>
        <p:spPr>
          <a:xfrm>
            <a:off x="757970" y="553915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F408B2-7E5E-E14B-A939-61F4F5B05627}"/>
              </a:ext>
            </a:extLst>
          </p:cNvPr>
          <p:cNvSpPr txBox="1"/>
          <p:nvPr/>
        </p:nvSpPr>
        <p:spPr>
          <a:xfrm>
            <a:off x="10089677" y="5539153"/>
            <a:ext cx="9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ECF1A2-7549-8949-A0A7-302E96216787}"/>
              </a:ext>
            </a:extLst>
          </p:cNvPr>
          <p:cNvSpPr txBox="1"/>
          <p:nvPr/>
        </p:nvSpPr>
        <p:spPr>
          <a:xfrm>
            <a:off x="11464651" y="509923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|V|</a:t>
            </a:r>
          </a:p>
        </p:txBody>
      </p:sp>
    </p:spTree>
    <p:extLst>
      <p:ext uri="{BB962C8B-B14F-4D97-AF65-F5344CB8AC3E}">
        <p14:creationId xmlns:p14="http://schemas.microsoft.com/office/powerpoint/2010/main" val="3183107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BA4BF5-E151-7A4F-8119-DAA9E2A0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F0F67-5559-F84E-8850-053C70EA63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Assumes independence between words:</a:t>
            </a:r>
          </a:p>
          <a:p>
            <a:pPr lvl="1"/>
            <a:r>
              <a:rPr lang="en-US" dirty="0"/>
              <a:t>The sentences “</a:t>
            </a:r>
            <a:r>
              <a:rPr lang="en-US" b="1" dirty="0">
                <a:solidFill>
                  <a:srgbClr val="FF0000"/>
                </a:solidFill>
              </a:rPr>
              <a:t>John likes Mary</a:t>
            </a:r>
            <a:r>
              <a:rPr lang="en-US" dirty="0"/>
              <a:t>” has the same representation as “</a:t>
            </a:r>
            <a:r>
              <a:rPr lang="en-US" b="1" dirty="0">
                <a:solidFill>
                  <a:srgbClr val="FF0000"/>
                </a:solidFill>
              </a:rPr>
              <a:t>Mary likes John</a:t>
            </a:r>
            <a:r>
              <a:rPr lang="en-US" dirty="0"/>
              <a:t>” – even though the semantic is different).</a:t>
            </a:r>
          </a:p>
          <a:p>
            <a:r>
              <a:rPr lang="en-US" dirty="0"/>
              <a:t>May work well for Information Retrieval tasks, but not for NLP tasks!</a:t>
            </a:r>
          </a:p>
          <a:p>
            <a:pPr lvl="1"/>
            <a:r>
              <a:rPr lang="en-US" dirty="0"/>
              <a:t>Sentiment analysis:</a:t>
            </a:r>
          </a:p>
          <a:p>
            <a:pPr marL="350837" lvl="1" indent="0" algn="ctr">
              <a:buNone/>
            </a:pPr>
            <a:r>
              <a:rPr lang="en-US" sz="2300" dirty="0"/>
              <a:t>“Ah </a:t>
            </a:r>
            <a:r>
              <a:rPr lang="en-US" sz="2300" b="1" dirty="0">
                <a:solidFill>
                  <a:srgbClr val="FF0000"/>
                </a:solidFill>
              </a:rPr>
              <a:t>no</a:t>
            </a:r>
            <a:r>
              <a:rPr lang="en-US" sz="2300" dirty="0"/>
              <a:t>, there are good movies on Netflix!” vs. “Ah, there are </a:t>
            </a:r>
            <a:r>
              <a:rPr lang="en-US" sz="2300" b="1" dirty="0">
                <a:solidFill>
                  <a:srgbClr val="FF0000"/>
                </a:solidFill>
              </a:rPr>
              <a:t>no</a:t>
            </a:r>
            <a:r>
              <a:rPr lang="en-US" sz="2300" dirty="0"/>
              <a:t> good movies on Netflix!”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5FDE1A-218D-D445-828D-63E29888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matters for NLP tasks!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D984A-5EC4-8C4C-B4D3-F43B77446D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1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akin Theme">
  <a:themeElements>
    <a:clrScheme name="DEAKIN TURQUOISE">
      <a:dk1>
        <a:sysClr val="windowText" lastClr="000000"/>
      </a:dk1>
      <a:lt1>
        <a:sysClr val="window" lastClr="FFFFFF"/>
      </a:lt1>
      <a:dk2>
        <a:srgbClr val="0C8572"/>
      </a:dk2>
      <a:lt2>
        <a:srgbClr val="FFFFFF"/>
      </a:lt2>
      <a:accent1>
        <a:srgbClr val="0D8572"/>
      </a:accent1>
      <a:accent2>
        <a:srgbClr val="FFD923"/>
      </a:accent2>
      <a:accent3>
        <a:srgbClr val="F76919"/>
      </a:accent3>
      <a:accent4>
        <a:srgbClr val="007D98"/>
      </a:accent4>
      <a:accent5>
        <a:srgbClr val="C74298"/>
      </a:accent5>
      <a:accent6>
        <a:srgbClr val="E1E1E1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akin-PowerPoint-template-16x9 - TURQUOISE" id="{CAB35E6A-6237-4233-812C-AC4AF93023F1}" vid="{B6B9DC45-6F2B-44DA-B65A-F0A074D004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Deakin Theme</Template>
  <TotalTime>1789</TotalTime>
  <Words>1909</Words>
  <Application>Microsoft Macintosh PowerPoint</Application>
  <PresentationFormat>Widescreen</PresentationFormat>
  <Paragraphs>334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Consolas</vt:lpstr>
      <vt:lpstr>Corbel</vt:lpstr>
      <vt:lpstr>Courier New</vt:lpstr>
      <vt:lpstr>Deakin Theme</vt:lpstr>
      <vt:lpstr>Lecture 2: LSTM is dead. Long Live Transformers!</vt:lpstr>
      <vt:lpstr>NLP Lectures!</vt:lpstr>
      <vt:lpstr>Outline</vt:lpstr>
      <vt:lpstr>NLP background (1/3)</vt:lpstr>
      <vt:lpstr>PowerPoint Presentation</vt:lpstr>
      <vt:lpstr>Sequence modeling is a problem</vt:lpstr>
      <vt:lpstr>PowerPoint Presentation</vt:lpstr>
      <vt:lpstr>Bag of Words</vt:lpstr>
      <vt:lpstr>Order matters for NLP tasks!</vt:lpstr>
      <vt:lpstr>Order matters for NLP tasks!</vt:lpstr>
      <vt:lpstr>PowerPoint Presentation</vt:lpstr>
      <vt:lpstr>RNN: a new approach</vt:lpstr>
      <vt:lpstr>Unrolled RNN</vt:lpstr>
      <vt:lpstr>Vanishing &amp; Exploding Gradients</vt:lpstr>
      <vt:lpstr>Vanishing &amp; Exploding Gradients</vt:lpstr>
      <vt:lpstr>LSTM to the Rescue! (2/3)</vt:lpstr>
      <vt:lpstr>PowerPoint Presentation</vt:lpstr>
      <vt:lpstr>PowerPoint Presentation</vt:lpstr>
      <vt:lpstr>Long-short Term Memory</vt:lpstr>
      <vt:lpstr>Long-short Term Memory</vt:lpstr>
      <vt:lpstr>LSTM’s limitations</vt:lpstr>
      <vt:lpstr>Transformers &amp; Muppets (3/3)</vt:lpstr>
      <vt:lpstr>PowerPoint Presentation</vt:lpstr>
      <vt:lpstr>PowerPoint Presentation</vt:lpstr>
      <vt:lpstr>Encoder-Decoder</vt:lpstr>
      <vt:lpstr>Encoder-Decoder</vt:lpstr>
      <vt:lpstr>An Encoder Block: same structure, different parameters</vt:lpstr>
      <vt:lpstr>Encoder</vt:lpstr>
      <vt:lpstr>Encoder-Decoder</vt:lpstr>
      <vt:lpstr>Encoder</vt:lpstr>
      <vt:lpstr>Self-Attention Mechanism</vt:lpstr>
      <vt:lpstr>Relevance scores from each input to output</vt:lpstr>
      <vt:lpstr>Attention</vt:lpstr>
      <vt:lpstr>Attention in “pseudo-code”</vt:lpstr>
      <vt:lpstr>PowerPoint Presentation</vt:lpstr>
      <vt:lpstr>Multi-Headed Attention</vt:lpstr>
      <vt:lpstr>Encoder</vt:lpstr>
      <vt:lpstr>Position encoding</vt:lpstr>
      <vt:lpstr>Position encoding</vt:lpstr>
      <vt:lpstr>Position encoding</vt:lpstr>
      <vt:lpstr>All together!</vt:lpstr>
      <vt:lpstr>All together!</vt:lpstr>
      <vt:lpstr>Why Transformers are awesome?</vt:lpstr>
      <vt:lpstr>Transformer results</vt:lpstr>
      <vt:lpstr>Literature &amp; Resources for Transformers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SIT799 Human Aligned Artificial Intelligence</dc:title>
  <dc:creator>Mohamed Reda Bouadjenek</dc:creator>
  <cp:lastModifiedBy>Mohamed Reda Bouadjenek</cp:lastModifiedBy>
  <cp:revision>92</cp:revision>
  <cp:lastPrinted>2020-04-02T00:33:56Z</cp:lastPrinted>
  <dcterms:created xsi:type="dcterms:W3CDTF">2019-11-04T10:57:01Z</dcterms:created>
  <dcterms:modified xsi:type="dcterms:W3CDTF">2021-11-03T18:55:09Z</dcterms:modified>
</cp:coreProperties>
</file>